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13" r:id="rId5"/>
    <p:sldMasterId id="2147483824" r:id="rId6"/>
  </p:sldMasterIdLst>
  <p:notesMasterIdLst>
    <p:notesMasterId r:id="rId17"/>
  </p:notesMasterIdLst>
  <p:handoutMasterIdLst>
    <p:handoutMasterId r:id="rId18"/>
  </p:handoutMasterIdLst>
  <p:sldIdLst>
    <p:sldId id="381" r:id="rId7"/>
    <p:sldId id="256" r:id="rId8"/>
    <p:sldId id="382" r:id="rId9"/>
    <p:sldId id="383" r:id="rId10"/>
    <p:sldId id="384" r:id="rId11"/>
    <p:sldId id="389" r:id="rId12"/>
    <p:sldId id="388" r:id="rId13"/>
    <p:sldId id="387" r:id="rId14"/>
    <p:sldId id="386" r:id="rId15"/>
    <p:sldId id="385"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G" userId="user" providerId="None"/>
  <p188:author id="{0AB47EEF-8797-8DF2-3130-F73A62E4AA48}" name="Horiuchi" initials="u" userId="Horiuch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FF1"/>
    <a:srgbClr val="FFFFCC"/>
    <a:srgbClr val="01B0B8"/>
    <a:srgbClr val="BFBFBF"/>
    <a:srgbClr val="FF0000"/>
    <a:srgbClr val="001E5F"/>
    <a:srgbClr val="FFD1FF"/>
    <a:srgbClr val="FFCCFF"/>
    <a:srgbClr val="000000"/>
    <a:srgbClr val="B5B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7B52-D662-4FA2-9DEA-544B5CE927F9}" v="177" dt="2025-04-23T23:12:44.986"/>
    <p1510:client id="{ECC4F019-ECA9-43A9-A0AD-E7D211EF96D7}" v="33" dt="2025-04-24T09:11:24.71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0"/>
    <p:restoredTop sz="94658"/>
  </p:normalViewPr>
  <p:slideViewPr>
    <p:cSldViewPr snapToGrid="0">
      <p:cViewPr varScale="1">
        <p:scale>
          <a:sx n="91" d="100"/>
          <a:sy n="91" d="100"/>
        </p:scale>
        <p:origin x="208" y="71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ED7FC63-6551-4693-B3B5-A601A58F5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9E80B89-1BF1-4AA8-BC0C-EE152270B0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E2A46-377A-4104-804A-DB2B9B0145B2}" type="datetimeFigureOut">
              <a:rPr kumimoji="1" lang="ja-JP" altLang="en-US" smtClean="0"/>
              <a:t>2026/2/22</a:t>
            </a:fld>
            <a:endParaRPr kumimoji="1" lang="ja-JP" altLang="en-US"/>
          </a:p>
        </p:txBody>
      </p:sp>
      <p:sp>
        <p:nvSpPr>
          <p:cNvPr id="4" name="フッター プレースホルダー 3">
            <a:extLst>
              <a:ext uri="{FF2B5EF4-FFF2-40B4-BE49-F238E27FC236}">
                <a16:creationId xmlns:a16="http://schemas.microsoft.com/office/drawing/2014/main" id="{7F02B95A-BA87-4D97-AD3B-F8C3C4BB0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4E6612-3E46-4046-909D-D9BBC197AD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735D1-98E3-4D1B-A110-68D012EFDC84}" type="slidenum">
              <a:rPr kumimoji="1" lang="ja-JP" altLang="en-US" smtClean="0"/>
              <a:t>‹#›</a:t>
            </a:fld>
            <a:endParaRPr kumimoji="1" lang="ja-JP" altLang="en-US"/>
          </a:p>
        </p:txBody>
      </p:sp>
    </p:spTree>
    <p:extLst>
      <p:ext uri="{BB962C8B-B14F-4D97-AF65-F5344CB8AC3E}">
        <p14:creationId xmlns:p14="http://schemas.microsoft.com/office/powerpoint/2010/main" val="48402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69C02-7F28-654A-B6AE-233785BDB92E}" type="datetimeFigureOut">
              <a:rPr kumimoji="1" lang="ja-JP" altLang="en-US" smtClean="0"/>
              <a:t>2026/2/22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0C3B8-1C21-7441-8E8C-D4DC8F7ED482}" type="slidenum">
              <a:rPr kumimoji="1" lang="ja-JP" altLang="en-US" smtClean="0"/>
              <a:t>‹#›</a:t>
            </a:fld>
            <a:endParaRPr kumimoji="1" lang="ja-JP" altLang="en-US"/>
          </a:p>
        </p:txBody>
      </p:sp>
    </p:spTree>
    <p:extLst>
      <p:ext uri="{BB962C8B-B14F-4D97-AF65-F5344CB8AC3E}">
        <p14:creationId xmlns:p14="http://schemas.microsoft.com/office/powerpoint/2010/main" val="10299936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5AC2B0-596F-5A87-CBCE-98D766CE96B3}"/>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フッター プレースホルダー 9">
            <a:extLst>
              <a:ext uri="{FF2B5EF4-FFF2-40B4-BE49-F238E27FC236}">
                <a16:creationId xmlns:a16="http://schemas.microsoft.com/office/drawing/2014/main" id="{F1113175-4DAB-86D6-9D95-D06F6D940448}"/>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algn="l">
              <a:defRPr sz="700" spc="100" baseline="0">
                <a:solidFill>
                  <a:schemeClr val="bg1"/>
                </a:solidFill>
              </a:defRPr>
            </a:lvl1pPr>
          </a:lstStyle>
          <a:p>
            <a:pPr algn="ctr"/>
            <a:r>
              <a:rPr lang="pt-PT" altLang="ja-JP"/>
              <a:t>Copyright © Medical </a:t>
            </a:r>
            <a:r>
              <a:rPr lang="pt-PT" altLang="ja-JP" err="1"/>
              <a:t>Review</a:t>
            </a:r>
            <a:r>
              <a:rPr lang="pt-PT" altLang="ja-JP"/>
              <a:t> Co., </a:t>
            </a:r>
            <a:r>
              <a:rPr lang="pt-PT" altLang="ja-JP" err="1"/>
              <a:t>Ltd</a:t>
            </a:r>
            <a:r>
              <a:rPr lang="pt-PT" altLang="ja-JP"/>
              <a:t>. </a:t>
            </a:r>
            <a:r>
              <a:rPr lang="pt-PT" altLang="ja-JP" err="1"/>
              <a:t>All</a:t>
            </a:r>
            <a:r>
              <a:rPr lang="pt-PT" altLang="ja-JP"/>
              <a:t> </a:t>
            </a:r>
            <a:r>
              <a:rPr lang="pt-PT" altLang="ja-JP" err="1"/>
              <a:t>Rights</a:t>
            </a:r>
            <a:r>
              <a:rPr lang="pt-PT" altLang="ja-JP"/>
              <a:t> </a:t>
            </a:r>
            <a:r>
              <a:rPr lang="pt-PT" altLang="ja-JP" err="1"/>
              <a:t>Reserved</a:t>
            </a:r>
            <a:r>
              <a:rPr lang="pt-PT" altLang="ja-JP"/>
              <a:t>.</a:t>
            </a:r>
            <a:endParaRPr lang="ja-JP" altLang="en-US"/>
          </a:p>
        </p:txBody>
      </p:sp>
      <p:sp>
        <p:nvSpPr>
          <p:cNvPr id="7" name="テキスト プレースホルダー 6">
            <a:extLst>
              <a:ext uri="{FF2B5EF4-FFF2-40B4-BE49-F238E27FC236}">
                <a16:creationId xmlns:a16="http://schemas.microsoft.com/office/drawing/2014/main" id="{EA86B354-A0EA-E1C3-984A-D52408DC4683}"/>
              </a:ext>
            </a:extLst>
          </p:cNvPr>
          <p:cNvSpPr>
            <a:spLocks noGrp="1"/>
          </p:cNvSpPr>
          <p:nvPr>
            <p:ph type="body" sz="quarter" idx="13" hasCustomPrompt="1"/>
          </p:nvPr>
        </p:nvSpPr>
        <p:spPr>
          <a:xfrm>
            <a:off x="7872000" y="2907000"/>
            <a:ext cx="4320000" cy="252000"/>
          </a:xfrm>
          <a:prstGeom prst="rect">
            <a:avLst/>
          </a:prstGeom>
        </p:spPr>
        <p:txBody>
          <a:bodyPr wrap="none" lIns="0" tIns="0" rIns="0" bIns="0" anchor="ctr" anchorCtr="0"/>
          <a:lstStyle>
            <a:lvl1pPr marL="0" indent="0">
              <a:buNone/>
              <a:defRPr sz="1400" b="0"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en-US" altLang="ja-JP" dirty="0" err="1"/>
              <a:t>Aaaaaaaaaa</a:t>
            </a:r>
            <a:endParaRPr lang="en-US" altLang="ja-JP" dirty="0"/>
          </a:p>
        </p:txBody>
      </p:sp>
      <p:sp>
        <p:nvSpPr>
          <p:cNvPr id="9" name="テキスト プレースホルダー 6">
            <a:extLst>
              <a:ext uri="{FF2B5EF4-FFF2-40B4-BE49-F238E27FC236}">
                <a16:creationId xmlns:a16="http://schemas.microsoft.com/office/drawing/2014/main" id="{857E81F3-6159-F6B0-090D-302D400E2BC3}"/>
              </a:ext>
            </a:extLst>
          </p:cNvPr>
          <p:cNvSpPr>
            <a:spLocks noGrp="1"/>
          </p:cNvSpPr>
          <p:nvPr>
            <p:ph type="body" sz="quarter" idx="14" hasCustomPrompt="1"/>
          </p:nvPr>
        </p:nvSpPr>
        <p:spPr>
          <a:xfrm>
            <a:off x="7872000" y="3356207"/>
            <a:ext cx="4320000" cy="468000"/>
          </a:xfrm>
          <a:prstGeom prst="rect">
            <a:avLst/>
          </a:prstGeom>
        </p:spPr>
        <p:txBody>
          <a:bodyPr wrap="none" lIns="0" tIns="0" rIns="0" bIns="0" anchor="ctr" anchorCtr="0"/>
          <a:lstStyle>
            <a:lvl1pPr marL="0" indent="0">
              <a:buNone/>
              <a:defRPr sz="2000" b="1" spc="300">
                <a:solidFill>
                  <a:schemeClr val="bg1"/>
                </a:solidFill>
                <a:latin typeface="Arial" panose="020B0604020202020204" pitchFamily="34" charset="0"/>
                <a:ea typeface="+mn-ea"/>
                <a:cs typeface="Arial" panose="020B0604020202020204" pitchFamily="34" charset="0"/>
              </a:defRPr>
            </a:lvl1pPr>
            <a:lvl2pPr marL="457200" indent="0">
              <a:buNone/>
              <a:defRPr b="1">
                <a:latin typeface="Arial" panose="020B0604020202020204" pitchFamily="34" charset="0"/>
                <a:ea typeface="+mn-ea"/>
                <a:cs typeface="Arial" panose="020B0604020202020204" pitchFamily="34" charset="0"/>
              </a:defRPr>
            </a:lvl2pPr>
            <a:lvl3pPr marL="914400" indent="0">
              <a:buNone/>
              <a:defRPr b="1">
                <a:latin typeface="Arial" panose="020B0604020202020204" pitchFamily="34" charset="0"/>
                <a:ea typeface="+mn-ea"/>
                <a:cs typeface="Arial" panose="020B0604020202020204" pitchFamily="34" charset="0"/>
              </a:defRPr>
            </a:lvl3pPr>
            <a:lvl4pPr marL="1371600" indent="0">
              <a:buNone/>
              <a:defRPr b="1">
                <a:latin typeface="Arial" panose="020B0604020202020204" pitchFamily="34" charset="0"/>
                <a:ea typeface="+mn-ea"/>
                <a:cs typeface="Arial" panose="020B0604020202020204" pitchFamily="34" charset="0"/>
              </a:defRPr>
            </a:lvl4pPr>
            <a:lvl5pPr marL="1828800" indent="0">
              <a:buNone/>
              <a:defRPr b="1">
                <a:latin typeface="Arial" panose="020B0604020202020204" pitchFamily="34" charset="0"/>
                <a:ea typeface="+mn-ea"/>
                <a:cs typeface="Arial" panose="020B0604020202020204" pitchFamily="34" charset="0"/>
              </a:defRPr>
            </a:lvl5pPr>
          </a:lstStyle>
          <a:p>
            <a:pPr lvl="0"/>
            <a:r>
              <a:rPr lang="ja-JP" altLang="en-US"/>
              <a:t>あああああああ</a:t>
            </a:r>
            <a:endParaRPr kumimoji="1" lang="ja-JP" altLang="en-US"/>
          </a:p>
        </p:txBody>
      </p:sp>
      <p:pic>
        <p:nvPicPr>
          <p:cNvPr id="10" name="図 9">
            <a:extLst>
              <a:ext uri="{FF2B5EF4-FFF2-40B4-BE49-F238E27FC236}">
                <a16:creationId xmlns:a16="http://schemas.microsoft.com/office/drawing/2014/main" id="{B07F4718-55B7-A37F-61D3-BBC849D071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8012" y="2886408"/>
            <a:ext cx="1234192" cy="828000"/>
          </a:xfrm>
          <a:prstGeom prst="rect">
            <a:avLst/>
          </a:prstGeom>
        </p:spPr>
      </p:pic>
    </p:spTree>
    <p:extLst>
      <p:ext uri="{BB962C8B-B14F-4D97-AF65-F5344CB8AC3E}">
        <p14:creationId xmlns:p14="http://schemas.microsoft.com/office/powerpoint/2010/main" val="1743062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876000" y="-1375161"/>
            <a:ext cx="10440000" cy="1044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954839"/>
            <a:ext cx="16658844" cy="1954839"/>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13115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編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52372CE0-D432-9CCA-1DE1-FAC841819FA5}"/>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2B0A4648-FC12-6DE9-1602-D04EA709BE88}"/>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4" name="テキスト プレースホルダー 10">
            <a:extLst>
              <a:ext uri="{FF2B5EF4-FFF2-40B4-BE49-F238E27FC236}">
                <a16:creationId xmlns:a16="http://schemas.microsoft.com/office/drawing/2014/main" id="{C98491F6-F8D0-7682-0952-94BC519FEA5A}"/>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5" name="図 4">
            <a:extLst>
              <a:ext uri="{FF2B5EF4-FFF2-40B4-BE49-F238E27FC236}">
                <a16:creationId xmlns:a16="http://schemas.microsoft.com/office/drawing/2014/main" id="{27775431-AA2B-6902-38BE-74FDEDB18A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8719348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原点">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flipV="1">
            <a:off x="0" y="1016000"/>
            <a:ext cx="12192002" cy="584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0" y="1016000"/>
            <a:ext cx="12192002" cy="584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円/楕円 1">
            <a:extLst>
              <a:ext uri="{FF2B5EF4-FFF2-40B4-BE49-F238E27FC236}">
                <a16:creationId xmlns:a16="http://schemas.microsoft.com/office/drawing/2014/main" id="{DDCADA21-88E3-0867-83ED-ECF448425B6E}"/>
              </a:ext>
            </a:extLst>
          </p:cNvPr>
          <p:cNvSpPr/>
          <p:nvPr userDrawn="1"/>
        </p:nvSpPr>
        <p:spPr>
          <a:xfrm>
            <a:off x="-1484376" y="-2058733"/>
            <a:ext cx="15160752" cy="8438896"/>
          </a:xfrm>
          <a:prstGeom prst="ellipse">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00A52EDC-AC62-D6DE-F99F-5B6554D97964}"/>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4" name="正方形/長方形 3">
            <a:extLst>
              <a:ext uri="{FF2B5EF4-FFF2-40B4-BE49-F238E27FC236}">
                <a16:creationId xmlns:a16="http://schemas.microsoft.com/office/drawing/2014/main" id="{FF5EBFAE-33AB-D26F-7734-2A92F6B04CF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5" name="正方形/長方形 4">
            <a:extLst>
              <a:ext uri="{FF2B5EF4-FFF2-40B4-BE49-F238E27FC236}">
                <a16:creationId xmlns:a16="http://schemas.microsoft.com/office/drawing/2014/main" id="{050014C0-CFE4-B63F-2981-204115139221}"/>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7" name="正方形/長方形 6">
            <a:extLst>
              <a:ext uri="{FF2B5EF4-FFF2-40B4-BE49-F238E27FC236}">
                <a16:creationId xmlns:a16="http://schemas.microsoft.com/office/drawing/2014/main" id="{AE73456C-ECBE-A37A-58FE-03B6AB57F318}"/>
              </a:ext>
            </a:extLst>
          </p:cNvPr>
          <p:cNvSpPr/>
          <p:nvPr userDrawn="1"/>
        </p:nvSpPr>
        <p:spPr>
          <a:xfrm>
            <a:off x="12192000" y="-5054600"/>
            <a:ext cx="335991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8" name="テキスト プレースホルダー 16">
            <a:extLst>
              <a:ext uri="{FF2B5EF4-FFF2-40B4-BE49-F238E27FC236}">
                <a16:creationId xmlns:a16="http://schemas.microsoft.com/office/drawing/2014/main" id="{3A77B396-4C65-E3DD-03B7-F8AF884C2B53}"/>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1" name="テキスト プレースホルダー 16">
            <a:extLst>
              <a:ext uri="{FF2B5EF4-FFF2-40B4-BE49-F238E27FC236}">
                <a16:creationId xmlns:a16="http://schemas.microsoft.com/office/drawing/2014/main" id="{D77DE906-FD89-598B-A596-4B5255698E62}"/>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2" name="テキスト プレースホルダー 10">
            <a:extLst>
              <a:ext uri="{FF2B5EF4-FFF2-40B4-BE49-F238E27FC236}">
                <a16:creationId xmlns:a16="http://schemas.microsoft.com/office/drawing/2014/main" id="{A884EF5B-487A-A1C4-6850-13305C8B8700}"/>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13" name="図 12">
            <a:extLst>
              <a:ext uri="{FF2B5EF4-FFF2-40B4-BE49-F238E27FC236}">
                <a16:creationId xmlns:a16="http://schemas.microsoft.com/office/drawing/2014/main" id="{5AE0E059-688D-EDEA-83CD-2A9E78F36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13402016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中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4" name="スライド番号プレースホルダー 8">
            <a:extLst>
              <a:ext uri="{FF2B5EF4-FFF2-40B4-BE49-F238E27FC236}">
                <a16:creationId xmlns:a16="http://schemas.microsoft.com/office/drawing/2014/main" id="{BA936AE3-DA4D-B55C-CBF0-475101164B77}"/>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pic>
        <p:nvPicPr>
          <p:cNvPr id="2" name="図 1">
            <a:extLst>
              <a:ext uri="{FF2B5EF4-FFF2-40B4-BE49-F238E27FC236}">
                <a16:creationId xmlns:a16="http://schemas.microsoft.com/office/drawing/2014/main" id="{FE4FAAFF-DF91-0551-D5C4-F4EC4FBF53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504424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46C1D4C-ACB2-F543-46E9-535F5B4D630C}"/>
              </a:ext>
            </a:extLst>
          </p:cNvPr>
          <p:cNvSpPr/>
          <p:nvPr userDrawn="1"/>
        </p:nvSpPr>
        <p:spPr>
          <a:xfrm flipH="1">
            <a:off x="0"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6" name="正方形/長方形 5">
            <a:extLst>
              <a:ext uri="{FF2B5EF4-FFF2-40B4-BE49-F238E27FC236}">
                <a16:creationId xmlns:a16="http://schemas.microsoft.com/office/drawing/2014/main" id="{6CE49C97-E87F-C9C6-E42B-F4E866E9C817}"/>
              </a:ext>
            </a:extLst>
          </p:cNvPr>
          <p:cNvSpPr/>
          <p:nvPr userDrawn="1"/>
        </p:nvSpPr>
        <p:spPr>
          <a:xfrm flipH="1">
            <a:off x="-2"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フッター プレースホルダー 9">
            <a:extLst>
              <a:ext uri="{FF2B5EF4-FFF2-40B4-BE49-F238E27FC236}">
                <a16:creationId xmlns:a16="http://schemas.microsoft.com/office/drawing/2014/main" id="{2E714876-661A-6F93-1D10-CDC2D1F159FD}"/>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65000"/>
                  </a:schemeClr>
                </a:solidFill>
                <a:latin typeface="+mn-lt"/>
                <a:ea typeface="+mn-ea"/>
                <a:cs typeface="+mn-cs"/>
              </a:defRPr>
            </a:lvl1pPr>
          </a:lstStyle>
          <a:p>
            <a:r>
              <a:rPr lang="en"/>
              <a:t>Copyright © Medical Review Co., Ltd. All Rights Reserved.</a:t>
            </a:r>
          </a:p>
        </p:txBody>
      </p:sp>
    </p:spTree>
    <p:extLst>
      <p:ext uri="{BB962C8B-B14F-4D97-AF65-F5344CB8AC3E}">
        <p14:creationId xmlns:p14="http://schemas.microsoft.com/office/powerpoint/2010/main" val="276175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05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4343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9570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grpSp>
        <p:nvGrpSpPr>
          <p:cNvPr id="2" name="Group 12"/>
          <p:cNvGrpSpPr/>
          <p:nvPr userDrawn="1"/>
        </p:nvGrpSpPr>
        <p:grpSpPr>
          <a:xfrm>
            <a:off x="0" y="1"/>
            <a:ext cx="11142133" cy="968722"/>
            <a:chOff x="0" y="-1"/>
            <a:chExt cx="8356600" cy="968722"/>
          </a:xfrm>
        </p:grpSpPr>
        <p:sp>
          <p:nvSpPr>
            <p:cNvPr id="14" name="Rectangle 13"/>
            <p:cNvSpPr/>
            <p:nvPr userDrawn="1"/>
          </p:nvSpPr>
          <p:spPr>
            <a:xfrm>
              <a:off x="0" y="0"/>
              <a:ext cx="8356600" cy="968721"/>
            </a:xfrm>
            <a:prstGeom prst="rect">
              <a:avLst/>
            </a:prstGeom>
            <a:solidFill>
              <a:srgbClr val="D9D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
              <a:ext cx="6489700"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491224" y="877281"/>
              <a:ext cx="18653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hasCustomPrompt="1"/>
          </p:nvPr>
        </p:nvSpPr>
        <p:spPr>
          <a:xfrm>
            <a:off x="608534" y="152400"/>
            <a:ext cx="10483851" cy="457200"/>
          </a:xfrm>
        </p:spPr>
        <p:txBody>
          <a:bodyPr anchor="ctr">
            <a:noAutofit/>
          </a:bodyPr>
          <a:lstStyle>
            <a:lvl1pPr algn="l">
              <a:defRPr sz="2400" b="1">
                <a:latin typeface="Meiryo UI" panose="020B0604030504040204" pitchFamily="50" charset="-128"/>
                <a:ea typeface="Meiryo UI" panose="020B0604030504040204" pitchFamily="50" charset="-128"/>
                <a:cs typeface="Arial" pitchFamily="34" charset="0"/>
              </a:defRPr>
            </a:lvl1pPr>
          </a:lstStyle>
          <a:p>
            <a:r>
              <a:rPr lang="ja-JP" altLang="en-US"/>
              <a:t>クリックしてタイトルを入力</a:t>
            </a:r>
            <a:endParaRPr lang="en-US"/>
          </a:p>
        </p:txBody>
      </p:sp>
      <p:sp>
        <p:nvSpPr>
          <p:cNvPr id="8" name="Text Placeholder 9"/>
          <p:cNvSpPr>
            <a:spLocks noGrp="1"/>
          </p:cNvSpPr>
          <p:nvPr>
            <p:ph type="body" sz="quarter" idx="13" hasCustomPrompt="1"/>
          </p:nvPr>
        </p:nvSpPr>
        <p:spPr>
          <a:xfrm>
            <a:off x="608534" y="647674"/>
            <a:ext cx="10465093" cy="276664"/>
          </a:xfrm>
        </p:spPr>
        <p:txBody>
          <a:bodyPr anchor="ctr">
            <a:noAutofit/>
          </a:bodyPr>
          <a:lstStyle>
            <a:lvl1pPr marL="0" indent="0">
              <a:buFontTx/>
              <a:buNone/>
              <a:defRPr sz="1800" baseline="0">
                <a:latin typeface="Meiryo UI" panose="020B0604030504040204" pitchFamily="50" charset="-128"/>
                <a:ea typeface="Meiryo UI" panose="020B0604030504040204" pitchFamily="50" charset="-128"/>
                <a:cs typeface="Arial" pitchFamily="34" charset="0"/>
              </a:defRPr>
            </a:lvl1pPr>
          </a:lstStyle>
          <a:p>
            <a:pPr lvl="0"/>
            <a:r>
              <a:rPr lang="ja-JP" altLang="en-US"/>
              <a:t>クリックしてテキストを入力</a:t>
            </a:r>
          </a:p>
        </p:txBody>
      </p:sp>
      <p:pic>
        <p:nvPicPr>
          <p:cNvPr id="13" name="Picture 2" descr="C:\Users\jallison\AppData\Local\Temp\VMwareDnD\a0679ae3\DS_logo_portrait_format_4color_rgb_120206.png"/>
          <p:cNvPicPr>
            <a:picLocks noChangeAspect="1" noChangeArrowheads="1"/>
          </p:cNvPicPr>
          <p:nvPr userDrawn="1"/>
        </p:nvPicPr>
        <p:blipFill>
          <a:blip r:embed="rId2" cstate="print"/>
          <a:srcRect/>
          <a:stretch>
            <a:fillRect/>
          </a:stretch>
        </p:blipFill>
        <p:spPr bwMode="auto">
          <a:xfrm>
            <a:off x="11261115" y="1"/>
            <a:ext cx="789747" cy="777277"/>
          </a:xfrm>
          <a:prstGeom prst="rect">
            <a:avLst/>
          </a:prstGeom>
          <a:noFill/>
        </p:spPr>
      </p:pic>
    </p:spTree>
    <p:extLst>
      <p:ext uri="{BB962C8B-B14F-4D97-AF65-F5344CB8AC3E}">
        <p14:creationId xmlns:p14="http://schemas.microsoft.com/office/powerpoint/2010/main" val="42243816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pic>
        <p:nvPicPr>
          <p:cNvPr id="4" name="Picture 3" descr="A picture containing outdoor, kite, flying, water&#10;&#10;Description automatically generated">
            <a:extLst>
              <a:ext uri="{FF2B5EF4-FFF2-40B4-BE49-F238E27FC236}">
                <a16:creationId xmlns:a16="http://schemas.microsoft.com/office/drawing/2014/main" id="{E1B888BF-11B5-6546-95CC-65D132CE745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
            <a:ext cx="12192000" cy="6858000"/>
          </a:xfrm>
          <a:prstGeom prst="rect">
            <a:avLst/>
          </a:prstGeom>
        </p:spPr>
      </p:pic>
      <p:sp>
        <p:nvSpPr>
          <p:cNvPr id="9" name="Title 1">
            <a:extLst>
              <a:ext uri="{FF2B5EF4-FFF2-40B4-BE49-F238E27FC236}">
                <a16:creationId xmlns:a16="http://schemas.microsoft.com/office/drawing/2014/main" id="{6F0D426C-C360-4642-82E3-3DA56ACAFBC4}"/>
              </a:ext>
            </a:extLst>
          </p:cNvPr>
          <p:cNvSpPr>
            <a:spLocks noGrp="1"/>
          </p:cNvSpPr>
          <p:nvPr>
            <p:ph type="ctrTitle"/>
          </p:nvPr>
        </p:nvSpPr>
        <p:spPr>
          <a:xfrm>
            <a:off x="0" y="1218595"/>
            <a:ext cx="9848088" cy="2387600"/>
          </a:xfrm>
        </p:spPr>
        <p:txBody>
          <a:bodyPr lIns="685800" rIns="457200" anchor="b">
            <a:normAutofit/>
          </a:bodyPr>
          <a:lstStyle>
            <a:lvl1pPr algn="l">
              <a:defRPr sz="4990">
                <a:solidFill>
                  <a:schemeClr val="bg1"/>
                </a:solidFill>
              </a:defRPr>
            </a:lvl1pPr>
          </a:lstStyle>
          <a:p>
            <a:r>
              <a:rPr lang="en-US"/>
              <a:t>Click to edit Master title style</a:t>
            </a:r>
          </a:p>
        </p:txBody>
      </p:sp>
      <p:sp>
        <p:nvSpPr>
          <p:cNvPr id="10" name="Subtitle 2">
            <a:extLst>
              <a:ext uri="{FF2B5EF4-FFF2-40B4-BE49-F238E27FC236}">
                <a16:creationId xmlns:a16="http://schemas.microsoft.com/office/drawing/2014/main" id="{91E81047-89E7-424F-AA0D-278F2BFB3D45}"/>
              </a:ext>
            </a:extLst>
          </p:cNvPr>
          <p:cNvSpPr>
            <a:spLocks noGrp="1"/>
          </p:cNvSpPr>
          <p:nvPr>
            <p:ph type="subTitle" idx="1"/>
          </p:nvPr>
        </p:nvSpPr>
        <p:spPr>
          <a:xfrm>
            <a:off x="0" y="3606199"/>
            <a:ext cx="9848088" cy="995903"/>
          </a:xfrm>
        </p:spPr>
        <p:txBody>
          <a:bodyPr lIns="685800" rIns="457200">
            <a:normAutofit/>
          </a:bodyPr>
          <a:lstStyle>
            <a:lvl1pPr marL="0" indent="0" algn="l">
              <a:buNone/>
              <a:defRPr sz="1997">
                <a:solidFill>
                  <a:schemeClr val="bg2"/>
                </a:solidFill>
              </a:defRPr>
            </a:lvl1pPr>
            <a:lvl2pPr marL="456355" indent="0" algn="ctr">
              <a:buNone/>
              <a:defRPr sz="1997"/>
            </a:lvl2pPr>
            <a:lvl3pPr marL="912710" indent="0" algn="ctr">
              <a:buNone/>
              <a:defRPr sz="1797"/>
            </a:lvl3pPr>
            <a:lvl4pPr marL="1369063" indent="0" algn="ctr">
              <a:buNone/>
              <a:defRPr sz="1597"/>
            </a:lvl4pPr>
            <a:lvl5pPr marL="1825418" indent="0" algn="ctr">
              <a:buNone/>
              <a:defRPr sz="1597"/>
            </a:lvl5pPr>
            <a:lvl6pPr marL="2281773" indent="0" algn="ctr">
              <a:buNone/>
              <a:defRPr sz="1597"/>
            </a:lvl6pPr>
            <a:lvl7pPr marL="2738128" indent="0" algn="ctr">
              <a:buNone/>
              <a:defRPr sz="1597"/>
            </a:lvl7pPr>
            <a:lvl8pPr marL="3194482" indent="0" algn="ctr">
              <a:buNone/>
              <a:defRPr sz="1597"/>
            </a:lvl8pPr>
            <a:lvl9pPr marL="3650837" indent="0" algn="ctr">
              <a:buNone/>
              <a:defRPr sz="1597"/>
            </a:lvl9pPr>
          </a:lstStyle>
          <a:p>
            <a:r>
              <a:rPr lang="en-US"/>
              <a:t>Click to edit Master subtitle style</a:t>
            </a:r>
          </a:p>
        </p:txBody>
      </p:sp>
      <p:pic>
        <p:nvPicPr>
          <p:cNvPr id="11" name="Picture 10" descr="A picture containing drawing, clock&#10;&#10;Description automatically generated">
            <a:extLst>
              <a:ext uri="{FF2B5EF4-FFF2-40B4-BE49-F238E27FC236}">
                <a16:creationId xmlns:a16="http://schemas.microsoft.com/office/drawing/2014/main" id="{5A275E17-2F16-624D-A3BA-84178E1F55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6727" y="6245372"/>
            <a:ext cx="1691640" cy="447787"/>
          </a:xfrm>
          <a:prstGeom prst="rect">
            <a:avLst/>
          </a:prstGeom>
        </p:spPr>
      </p:pic>
      <p:sp>
        <p:nvSpPr>
          <p:cNvPr id="12" name="Footer Placeholder 4">
            <a:extLst>
              <a:ext uri="{FF2B5EF4-FFF2-40B4-BE49-F238E27FC236}">
                <a16:creationId xmlns:a16="http://schemas.microsoft.com/office/drawing/2014/main" id="{5B66A78B-01A1-5F49-8FA7-08EADEA50066}"/>
              </a:ext>
            </a:extLst>
          </p:cNvPr>
          <p:cNvSpPr>
            <a:spLocks noGrp="1"/>
          </p:cNvSpPr>
          <p:nvPr>
            <p:ph type="ftr" sz="quarter" idx="3"/>
          </p:nvPr>
        </p:nvSpPr>
        <p:spPr>
          <a:xfrm>
            <a:off x="2195961" y="6286703"/>
            <a:ext cx="8559539" cy="365125"/>
          </a:xfrm>
          <a:prstGeom prst="rect">
            <a:avLst/>
          </a:prstGeom>
        </p:spPr>
        <p:txBody>
          <a:bodyPr vert="horz" lIns="91440" tIns="45720" rIns="91440" bIns="45720" rtlCol="0" anchor="ctr"/>
          <a:lstStyle>
            <a:lvl1pPr algn="l">
              <a:defRPr sz="698">
                <a:solidFill>
                  <a:schemeClr val="bg1"/>
                </a:solidFill>
              </a:defRPr>
            </a:lvl1pPr>
          </a:lstStyle>
          <a:p>
            <a:r>
              <a:rPr lang="en-US"/>
              <a:t>This document contains confidential and proprietary information of </a:t>
            </a:r>
            <a:r>
              <a:rPr lang="en-US" err="1"/>
              <a:t>Viatris</a:t>
            </a:r>
            <a:r>
              <a:rPr lang="en-US"/>
              <a:t> Inc. Unauthorized use, duplication, </a:t>
            </a:r>
            <a:br>
              <a:rPr lang="en-US"/>
            </a:br>
            <a:r>
              <a:rPr lang="en-US"/>
              <a:t>dissemination or disclosure to third parties is strictly prohibited. © 2020F</a:t>
            </a:r>
          </a:p>
        </p:txBody>
      </p:sp>
      <p:sp>
        <p:nvSpPr>
          <p:cNvPr id="13" name="Slide Number Placeholder 5">
            <a:extLst>
              <a:ext uri="{FF2B5EF4-FFF2-40B4-BE49-F238E27FC236}">
                <a16:creationId xmlns:a16="http://schemas.microsoft.com/office/drawing/2014/main" id="{E4823199-E518-A14A-8748-D3E45A4DF4E3}"/>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chemeClr val="bg1"/>
                </a:solidFill>
              </a:defRPr>
            </a:lvl1pPr>
          </a:lstStyle>
          <a:p>
            <a:fld id="{7AD2CD2D-0C39-C844-B16A-E0892E0FEA32}" type="slidenum">
              <a:rPr lang="en-US" smtClean="0"/>
              <a:pPr/>
              <a:t>‹#›</a:t>
            </a:fld>
            <a:endParaRPr lang="en-US"/>
          </a:p>
        </p:txBody>
      </p:sp>
    </p:spTree>
    <p:extLst>
      <p:ext uri="{BB962C8B-B14F-4D97-AF65-F5344CB8AC3E}">
        <p14:creationId xmlns:p14="http://schemas.microsoft.com/office/powerpoint/2010/main" val="739809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ミッション">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C4CCF17-B8DC-9707-5DD5-2324AFB9C8F5}"/>
              </a:ext>
            </a:extLst>
          </p:cNvPr>
          <p:cNvSpPr/>
          <p:nvPr userDrawn="1"/>
        </p:nvSpPr>
        <p:spPr>
          <a:xfrm>
            <a:off x="-2" y="0"/>
            <a:ext cx="12192002"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ボックス 3">
            <a:extLst>
              <a:ext uri="{FF2B5EF4-FFF2-40B4-BE49-F238E27FC236}">
                <a16:creationId xmlns:a16="http://schemas.microsoft.com/office/drawing/2014/main" id="{EF113C06-91C3-B930-3696-CEE47A23AFC1}"/>
              </a:ext>
            </a:extLst>
          </p:cNvPr>
          <p:cNvSpPr txBox="1"/>
          <p:nvPr userDrawn="1"/>
        </p:nvSpPr>
        <p:spPr>
          <a:xfrm>
            <a:off x="-1828800" y="-1414463"/>
            <a:ext cx="0" cy="0"/>
          </a:xfrm>
          <a:prstGeom prst="rect">
            <a:avLst/>
          </a:prstGeom>
          <a:noFill/>
        </p:spPr>
        <p:txBody>
          <a:bodyPr wrap="none" lIns="0" tIns="0" rIns="0" bIns="0" rtlCol="0" anchor="ctr" anchorCtr="0">
            <a:noAutofit/>
          </a:bodyPr>
          <a:lstStyle/>
          <a:p>
            <a:pPr algn="l"/>
            <a:endParaRPr kumimoji="1" lang="ja-JP" altLang="en-US"/>
          </a:p>
        </p:txBody>
      </p:sp>
    </p:spTree>
    <p:extLst>
      <p:ext uri="{BB962C8B-B14F-4D97-AF65-F5344CB8AC3E}">
        <p14:creationId xmlns:p14="http://schemas.microsoft.com/office/powerpoint/2010/main" val="287000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877D-44B5-BB43-8558-E98C33E76B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9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0" y="0"/>
            <a:ext cx="12192000" cy="1143000"/>
          </a:xfrm>
          <a:prstGeom prst="rect">
            <a:avLst/>
          </a:prstGeom>
          <a:noFill/>
          <a:ln>
            <a:noFill/>
          </a:ln>
        </p:spPr>
        <p:txBody>
          <a:bodyPr spcFirstLastPara="1" wrap="square" lIns="457200" tIns="45700" rIns="457200" bIns="45700" anchor="ctr" anchorCtr="0">
            <a:noAutofit/>
          </a:bodyPr>
          <a:lstStyle>
            <a:lvl1pPr lvl="0" algn="l">
              <a:lnSpc>
                <a:spcPct val="90000"/>
              </a:lnSpc>
              <a:spcBef>
                <a:spcPts val="0"/>
              </a:spcBef>
              <a:spcAft>
                <a:spcPts val="0"/>
              </a:spcAft>
              <a:buClr>
                <a:srgbClr val="2A276E"/>
              </a:buClr>
              <a:buSzPts val="2100"/>
              <a:buFont typeface="Arial"/>
              <a:buNone/>
              <a:defRPr>
                <a:solidFill>
                  <a:srgbClr val="2A276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25872"/>
            <a:ext cx="11277600" cy="4838273"/>
          </a:xfrm>
          <a:prstGeom prst="rect">
            <a:avLst/>
          </a:prstGeom>
          <a:noFill/>
          <a:ln>
            <a:noFill/>
          </a:ln>
        </p:spPr>
        <p:txBody>
          <a:bodyPr spcFirstLastPara="1" wrap="square" lIns="0" tIns="0" rIns="91425" bIns="0" anchor="t" anchorCtr="0">
            <a:noAutofit/>
          </a:bodyPr>
          <a:lstStyle>
            <a:lvl1pPr marL="607910" lvl="0" indent="-430604" algn="l">
              <a:lnSpc>
                <a:spcPct val="120000"/>
              </a:lnSpc>
              <a:spcBef>
                <a:spcPts val="998"/>
              </a:spcBef>
              <a:spcAft>
                <a:spcPts val="0"/>
              </a:spcAft>
              <a:buSzPts val="1500"/>
              <a:buChar char="•"/>
              <a:defRPr>
                <a:solidFill>
                  <a:srgbClr val="2A276E"/>
                </a:solidFill>
              </a:defRPr>
            </a:lvl1pPr>
            <a:lvl2pPr marL="1215820" lvl="1" indent="-405273" algn="l">
              <a:lnSpc>
                <a:spcPct val="90000"/>
              </a:lnSpc>
              <a:spcBef>
                <a:spcPts val="500"/>
              </a:spcBef>
              <a:spcAft>
                <a:spcPts val="0"/>
              </a:spcAft>
              <a:buClr>
                <a:srgbClr val="703B99"/>
              </a:buClr>
              <a:buSzPts val="1200"/>
              <a:buChar char="•"/>
              <a:defRPr/>
            </a:lvl2pPr>
            <a:lvl3pPr marL="1823730" lvl="2" indent="-392609" algn="l">
              <a:lnSpc>
                <a:spcPct val="90000"/>
              </a:lnSpc>
              <a:spcBef>
                <a:spcPts val="500"/>
              </a:spcBef>
              <a:spcAft>
                <a:spcPts val="0"/>
              </a:spcAft>
              <a:buClr>
                <a:srgbClr val="703B99"/>
              </a:buClr>
              <a:buSzPts val="1050"/>
              <a:buChar char="•"/>
              <a:defRPr/>
            </a:lvl3pPr>
            <a:lvl4pPr marL="2431639" lvl="3" indent="-379944" algn="l">
              <a:lnSpc>
                <a:spcPct val="90000"/>
              </a:lnSpc>
              <a:spcBef>
                <a:spcPts val="500"/>
              </a:spcBef>
              <a:spcAft>
                <a:spcPts val="0"/>
              </a:spcAft>
              <a:buClr>
                <a:srgbClr val="703B99"/>
              </a:buClr>
              <a:buSzPts val="900"/>
              <a:buChar char="•"/>
              <a:defRPr/>
            </a:lvl4pPr>
            <a:lvl5pPr marL="3039551" lvl="4" indent="-367279" algn="l">
              <a:lnSpc>
                <a:spcPct val="90000"/>
              </a:lnSpc>
              <a:spcBef>
                <a:spcPts val="500"/>
              </a:spcBef>
              <a:spcAft>
                <a:spcPts val="0"/>
              </a:spcAft>
              <a:buClr>
                <a:srgbClr val="703B99"/>
              </a:buClr>
              <a:buSzPts val="750"/>
              <a:buChar char="•"/>
              <a:defRPr/>
            </a:lvl5pPr>
            <a:lvl6pPr marL="3647460" lvl="5" indent="-455933" algn="l">
              <a:lnSpc>
                <a:spcPct val="90000"/>
              </a:lnSpc>
              <a:spcBef>
                <a:spcPts val="500"/>
              </a:spcBef>
              <a:spcAft>
                <a:spcPts val="0"/>
              </a:spcAft>
              <a:buClr>
                <a:schemeClr val="dk1"/>
              </a:buClr>
              <a:buSzPts val="1800"/>
              <a:buChar char="•"/>
              <a:defRPr/>
            </a:lvl6pPr>
            <a:lvl7pPr marL="4255371" lvl="6" indent="-455933" algn="l">
              <a:lnSpc>
                <a:spcPct val="90000"/>
              </a:lnSpc>
              <a:spcBef>
                <a:spcPts val="500"/>
              </a:spcBef>
              <a:spcAft>
                <a:spcPts val="0"/>
              </a:spcAft>
              <a:buClr>
                <a:schemeClr val="dk1"/>
              </a:buClr>
              <a:buSzPts val="1800"/>
              <a:buChar char="•"/>
              <a:defRPr/>
            </a:lvl7pPr>
            <a:lvl8pPr marL="4863280" lvl="7" indent="-455933" algn="l">
              <a:lnSpc>
                <a:spcPct val="90000"/>
              </a:lnSpc>
              <a:spcBef>
                <a:spcPts val="500"/>
              </a:spcBef>
              <a:spcAft>
                <a:spcPts val="0"/>
              </a:spcAft>
              <a:buClr>
                <a:schemeClr val="dk1"/>
              </a:buClr>
              <a:buSzPts val="1800"/>
              <a:buChar char="•"/>
              <a:defRPr/>
            </a:lvl8pPr>
            <a:lvl9pPr marL="5471189" lvl="8" indent="-455933" algn="l">
              <a:lnSpc>
                <a:spcPct val="90000"/>
              </a:lnSpc>
              <a:spcBef>
                <a:spcPts val="500"/>
              </a:spcBef>
              <a:spcAft>
                <a:spcPts val="0"/>
              </a:spcAft>
              <a:buClr>
                <a:schemeClr val="dk1"/>
              </a:buClr>
              <a:buSzPts val="1800"/>
              <a:buChar char="•"/>
              <a:defRPr/>
            </a:lvl9pPr>
          </a:lstStyle>
          <a:p>
            <a:endParaRPr/>
          </a:p>
        </p:txBody>
      </p:sp>
      <p:cxnSp>
        <p:nvCxnSpPr>
          <p:cNvPr id="112" name="Google Shape;112;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cxnSp>
        <p:nvCxnSpPr>
          <p:cNvPr id="113" name="Google Shape;113;p18"/>
          <p:cNvCxnSpPr/>
          <p:nvPr/>
        </p:nvCxnSpPr>
        <p:spPr>
          <a:xfrm>
            <a:off x="457200" y="938213"/>
            <a:ext cx="11277600" cy="0"/>
          </a:xfrm>
          <a:prstGeom prst="straightConnector1">
            <a:avLst/>
          </a:prstGeom>
          <a:noFill/>
          <a:ln w="19050" cap="flat" cmpd="sng">
            <a:solidFill>
              <a:srgbClr val="171275"/>
            </a:solidFill>
            <a:prstDash val="solid"/>
            <a:miter lim="800000"/>
            <a:headEnd type="none" w="sm" len="sm"/>
            <a:tailEnd type="none" w="sm" len="sm"/>
          </a:ln>
        </p:spPr>
      </p:cxnSp>
    </p:spTree>
    <p:extLst>
      <p:ext uri="{BB962C8B-B14F-4D97-AF65-F5344CB8AC3E}">
        <p14:creationId xmlns:p14="http://schemas.microsoft.com/office/powerpoint/2010/main" val="3718119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36192"/>
            <a:ext cx="11274552" cy="4636008"/>
          </a:xfrm>
        </p:spPr>
        <p:txBody>
          <a:bodyPr/>
          <a:lstStyle>
            <a:lvl1pPr>
              <a:buClr>
                <a:srgbClr val="4F868E"/>
              </a:buClr>
              <a:defRPr sz="1997">
                <a:solidFill>
                  <a:schemeClr val="tx1"/>
                </a:solidFill>
              </a:defRPr>
            </a:lvl1pPr>
            <a:lvl2pPr>
              <a:buClr>
                <a:srgbClr val="4F868E"/>
              </a:buClr>
              <a:defRPr sz="1797">
                <a:solidFill>
                  <a:schemeClr val="tx1"/>
                </a:solidFill>
              </a:defRPr>
            </a:lvl2pPr>
            <a:lvl3pPr>
              <a:buClr>
                <a:srgbClr val="4F868E"/>
              </a:buClr>
              <a:defRPr sz="1797">
                <a:solidFill>
                  <a:schemeClr val="tx1"/>
                </a:solidFill>
              </a:defRPr>
            </a:lvl3pPr>
            <a:lvl4pPr>
              <a:buClr>
                <a:srgbClr val="4F868E"/>
              </a:buClr>
              <a:defRPr sz="1797">
                <a:solidFill>
                  <a:schemeClr val="tx1"/>
                </a:solidFill>
              </a:defRPr>
            </a:lvl4pPr>
            <a:lvl5pPr>
              <a:buClr>
                <a:srgbClr val="4F868E"/>
              </a:buClr>
              <a:defRPr sz="1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itle 4">
            <a:extLst>
              <a:ext uri="{FF2B5EF4-FFF2-40B4-BE49-F238E27FC236}">
                <a16:creationId xmlns:a16="http://schemas.microsoft.com/office/drawing/2014/main" id="{2A4BAAEF-4271-4895-B2A4-86DD5B0A6E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559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_3">
    <p:spTree>
      <p:nvGrpSpPr>
        <p:cNvPr id="1" name=""/>
        <p:cNvGrpSpPr/>
        <p:nvPr/>
      </p:nvGrpSpPr>
      <p:grpSpPr>
        <a:xfrm>
          <a:off x="0" y="0"/>
          <a:ext cx="0" cy="0"/>
          <a:chOff x="0" y="0"/>
          <a:chExt cx="0" cy="0"/>
        </a:xfrm>
      </p:grpSpPr>
      <p:sp>
        <p:nvSpPr>
          <p:cNvPr id="2" name="TextBox 1"/>
          <p:cNvSpPr txBox="1"/>
          <p:nvPr userDrawn="1"/>
        </p:nvSpPr>
        <p:spPr>
          <a:xfrm>
            <a:off x="8625346" y="-888999"/>
            <a:ext cx="209700" cy="412276"/>
          </a:xfrm>
          <a:prstGeom prst="rect">
            <a:avLst/>
          </a:prstGeom>
          <a:noFill/>
        </p:spPr>
        <p:txBody>
          <a:bodyPr wrap="none" lIns="103804" tIns="51903" rIns="103804" bIns="51903" rtlCol="0">
            <a:spAutoFit/>
          </a:bodyPr>
          <a:lstStyle/>
          <a:p>
            <a:endParaRPr lang="en-US" sz="1998"/>
          </a:p>
        </p:txBody>
      </p:sp>
      <p:sp>
        <p:nvSpPr>
          <p:cNvPr id="5" name="Title Placeholder 1"/>
          <p:cNvSpPr>
            <a:spLocks noGrp="1"/>
          </p:cNvSpPr>
          <p:nvPr>
            <p:ph type="title"/>
          </p:nvPr>
        </p:nvSpPr>
        <p:spPr>
          <a:xfrm>
            <a:off x="624070" y="275831"/>
            <a:ext cx="11441723" cy="630183"/>
          </a:xfrm>
          <a:prstGeom prst="rect">
            <a:avLst/>
          </a:prstGeom>
        </p:spPr>
        <p:txBody>
          <a:bodyPr vert="horz" lIns="77925" tIns="38963" rIns="77925" bIns="38963" rtlCol="0" anchor="t">
            <a:normAutofit/>
          </a:bodyPr>
          <a:lstStyle/>
          <a:p>
            <a:r>
              <a:rPr lang="en-US"/>
              <a:t>Click to edit Master title style</a:t>
            </a:r>
          </a:p>
        </p:txBody>
      </p:sp>
      <p:cxnSp>
        <p:nvCxnSpPr>
          <p:cNvPr id="7" name="Straight Connector 6"/>
          <p:cNvCxnSpPr>
            <a:cxnSpLocks/>
          </p:cNvCxnSpPr>
          <p:nvPr userDrawn="1"/>
        </p:nvCxnSpPr>
        <p:spPr>
          <a:xfrm>
            <a:off x="256673" y="919908"/>
            <a:ext cx="11378728" cy="0"/>
          </a:xfrm>
          <a:prstGeom prst="line">
            <a:avLst/>
          </a:prstGeom>
          <a:ln w="12700" cap="rnd">
            <a:gradFill>
              <a:gsLst>
                <a:gs pos="0">
                  <a:schemeClr val="tx2"/>
                </a:gs>
                <a:gs pos="97000">
                  <a:schemeClr val="bg1"/>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 name="Text Placeholder 6"/>
          <p:cNvSpPr>
            <a:spLocks noGrp="1"/>
          </p:cNvSpPr>
          <p:nvPr>
            <p:ph type="body" sz="quarter" idx="10"/>
          </p:nvPr>
        </p:nvSpPr>
        <p:spPr bwMode="gray">
          <a:xfrm>
            <a:off x="624072" y="1446168"/>
            <a:ext cx="11011331" cy="4492517"/>
          </a:xfrm>
          <a:prstGeom prst="rect">
            <a:avLst/>
          </a:prstGeom>
        </p:spPr>
        <p:txBody>
          <a:bodyPr/>
          <a:lstStyle>
            <a:lvl1pPr marL="154370" indent="-154370">
              <a:buClr>
                <a:srgbClr val="00B5E6"/>
              </a:buClr>
              <a:buFont typeface="Arial" charset="0"/>
              <a:buChar char="•"/>
              <a:defRPr sz="2131">
                <a:solidFill>
                  <a:srgbClr val="787980"/>
                </a:solidFill>
                <a:latin typeface="Arial"/>
                <a:cs typeface="Arial"/>
              </a:defRPr>
            </a:lvl1pPr>
            <a:lvl2pPr marL="730826" indent="-304510">
              <a:buClr>
                <a:srgbClr val="00B5E6"/>
              </a:buClr>
              <a:buFont typeface="Arial" charset="0"/>
              <a:buChar char="•"/>
              <a:defRPr sz="1865">
                <a:solidFill>
                  <a:srgbClr val="787980"/>
                </a:solidFill>
                <a:latin typeface="Arial"/>
                <a:cs typeface="Arial"/>
              </a:defRPr>
            </a:lvl2pPr>
            <a:lvl3pPr>
              <a:defRPr sz="2664">
                <a:solidFill>
                  <a:srgbClr val="7F7F7F"/>
                </a:solidFill>
                <a:latin typeface="Arial"/>
                <a:cs typeface="Arial"/>
              </a:defRPr>
            </a:lvl3pPr>
            <a:lvl4pPr>
              <a:defRPr sz="2664">
                <a:solidFill>
                  <a:srgbClr val="7F7F7F"/>
                </a:solidFill>
                <a:latin typeface="Arial"/>
                <a:cs typeface="Arial"/>
              </a:defRPr>
            </a:lvl4pPr>
            <a:lvl5pPr>
              <a:defRPr sz="2664">
                <a:solidFill>
                  <a:srgbClr val="7F7F7F"/>
                </a:solidFill>
                <a:latin typeface="Arial"/>
                <a:cs typeface="Arial"/>
              </a:defRPr>
            </a:lvl5pPr>
            <a:lvl6pPr>
              <a:defRPr/>
            </a:lvl6pPr>
            <a:lvl7pPr>
              <a:defRPr/>
            </a:lvl7pPr>
            <a:lvl8pPr>
              <a:defRPr/>
            </a:lvl8pPr>
            <a:lvl9pPr>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443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
        <p:nvSpPr>
          <p:cNvPr id="2" name="テキスト プレースホルダー 16">
            <a:extLst>
              <a:ext uri="{FF2B5EF4-FFF2-40B4-BE49-F238E27FC236}">
                <a16:creationId xmlns:a16="http://schemas.microsoft.com/office/drawing/2014/main" id="{BFEF8652-659C-2B41-D5B4-1E00C20289D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3" name="テキスト プレースホルダー 16">
            <a:extLst>
              <a:ext uri="{FF2B5EF4-FFF2-40B4-BE49-F238E27FC236}">
                <a16:creationId xmlns:a16="http://schemas.microsoft.com/office/drawing/2014/main" id="{CF74B45A-846C-D980-58D5-930868B7E497}"/>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Tree>
    <p:extLst>
      <p:ext uri="{BB962C8B-B14F-4D97-AF65-F5344CB8AC3E}">
        <p14:creationId xmlns:p14="http://schemas.microsoft.com/office/powerpoint/2010/main" val="18124580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アジェンダ2">
    <p:spTree>
      <p:nvGrpSpPr>
        <p:cNvPr id="1" name=""/>
        <p:cNvGrpSpPr/>
        <p:nvPr/>
      </p:nvGrpSpPr>
      <p:grpSpPr>
        <a:xfrm>
          <a:off x="0" y="0"/>
          <a:ext cx="0" cy="0"/>
          <a:chOff x="0" y="0"/>
          <a:chExt cx="0" cy="0"/>
        </a:xfrm>
      </p:grpSpPr>
      <p:sp>
        <p:nvSpPr>
          <p:cNvPr id="6" name="円/楕円 5">
            <a:extLst>
              <a:ext uri="{FF2B5EF4-FFF2-40B4-BE49-F238E27FC236}">
                <a16:creationId xmlns:a16="http://schemas.microsoft.com/office/drawing/2014/main" id="{755F9097-6FCD-CD76-2D13-2E5E9ECF0520}"/>
              </a:ext>
            </a:extLst>
          </p:cNvPr>
          <p:cNvSpPr/>
          <p:nvPr userDrawn="1"/>
        </p:nvSpPr>
        <p:spPr>
          <a:xfrm>
            <a:off x="-10161200" y="-3721100"/>
            <a:ext cx="14300200" cy="143002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13" name="円/楕円 12">
            <a:extLst>
              <a:ext uri="{FF2B5EF4-FFF2-40B4-BE49-F238E27FC236}">
                <a16:creationId xmlns:a16="http://schemas.microsoft.com/office/drawing/2014/main" id="{D4F67B82-F7DF-D239-CD3F-893A9500A6CE}"/>
              </a:ext>
            </a:extLst>
          </p:cNvPr>
          <p:cNvSpPr/>
          <p:nvPr userDrawn="1"/>
        </p:nvSpPr>
        <p:spPr>
          <a:xfrm>
            <a:off x="-10161200" y="-3721100"/>
            <a:ext cx="14300200" cy="14300200"/>
          </a:xfrm>
          <a:prstGeom prst="ellipse">
            <a:avLst/>
          </a:prstGeom>
          <a:blipFill>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lvl="0" algn="ctr"/>
            <a:endParaRPr lang="ja-JP" altLang="en-US" b="0"/>
          </a:p>
        </p:txBody>
      </p:sp>
      <p:sp>
        <p:nvSpPr>
          <p:cNvPr id="4" name="スライド番号プレースホルダー 8">
            <a:extLst>
              <a:ext uri="{FF2B5EF4-FFF2-40B4-BE49-F238E27FC236}">
                <a16:creationId xmlns:a16="http://schemas.microsoft.com/office/drawing/2014/main" id="{071504BD-D10F-7540-2610-5ED205262431}"/>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5" name="フッター プレースホルダー 9">
            <a:extLst>
              <a:ext uri="{FF2B5EF4-FFF2-40B4-BE49-F238E27FC236}">
                <a16:creationId xmlns:a16="http://schemas.microsoft.com/office/drawing/2014/main" id="{949B561D-9CE6-C056-7D1C-C3E7A8EF9CE7}"/>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7" name="正方形/長方形 6">
            <a:extLst>
              <a:ext uri="{FF2B5EF4-FFF2-40B4-BE49-F238E27FC236}">
                <a16:creationId xmlns:a16="http://schemas.microsoft.com/office/drawing/2014/main" id="{5906F54A-BC64-875E-0C0B-BDC047F6E880}"/>
              </a:ext>
            </a:extLst>
          </p:cNvPr>
          <p:cNvSpPr/>
          <p:nvPr userDrawn="1"/>
        </p:nvSpPr>
        <p:spPr>
          <a:xfrm flipV="1">
            <a:off x="-3378200" y="-5054600"/>
            <a:ext cx="18948400" cy="50546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8" name="正方形/長方形 7">
            <a:extLst>
              <a:ext uri="{FF2B5EF4-FFF2-40B4-BE49-F238E27FC236}">
                <a16:creationId xmlns:a16="http://schemas.microsoft.com/office/drawing/2014/main" id="{3D081F13-10B0-1046-AEEC-85546ABF1A3C}"/>
              </a:ext>
            </a:extLst>
          </p:cNvPr>
          <p:cNvSpPr/>
          <p:nvPr userDrawn="1"/>
        </p:nvSpPr>
        <p:spPr>
          <a:xfrm>
            <a:off x="-3378200" y="6858000"/>
            <a:ext cx="18948400" cy="4775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4D58A978-D022-CAB4-B203-B0C6F91DBDAE}"/>
              </a:ext>
            </a:extLst>
          </p:cNvPr>
          <p:cNvSpPr/>
          <p:nvPr userDrawn="1"/>
        </p:nvSpPr>
        <p:spPr>
          <a:xfrm flipH="1">
            <a:off x="-10464800" y="-5054600"/>
            <a:ext cx="10464800" cy="15824200"/>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r>
              <a:rPr kumimoji="1" lang="en-US" altLang="ja-JP"/>
              <a:t> </a:t>
            </a:r>
            <a:endParaRPr kumimoji="1" lang="ja-JP" altLang="en-US"/>
          </a:p>
        </p:txBody>
      </p:sp>
    </p:spTree>
    <p:extLst>
      <p:ext uri="{BB962C8B-B14F-4D97-AF65-F5344CB8AC3E}">
        <p14:creationId xmlns:p14="http://schemas.microsoft.com/office/powerpoint/2010/main" val="3459826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はじめに">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A02BBE51-D587-789B-AAE1-9301EED09C5D}"/>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
            <a:ext cx="12192002" cy="6858001"/>
          </a:xfrm>
          <a:prstGeom prst="rect">
            <a:avLst/>
          </a:prstGeom>
        </p:spPr>
      </p:pic>
      <p:sp>
        <p:nvSpPr>
          <p:cNvPr id="2" name="スライド番号プレースホルダー 8">
            <a:extLst>
              <a:ext uri="{FF2B5EF4-FFF2-40B4-BE49-F238E27FC236}">
                <a16:creationId xmlns:a16="http://schemas.microsoft.com/office/drawing/2014/main" id="{248F3E3D-637B-8458-AB25-00CC49C8AE4F}"/>
              </a:ext>
            </a:extLst>
          </p:cNvPr>
          <p:cNvSpPr>
            <a:spLocks noGrp="1"/>
          </p:cNvSpPr>
          <p:nvPr>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3" name="フッター プレースホルダー 9">
            <a:extLst>
              <a:ext uri="{FF2B5EF4-FFF2-40B4-BE49-F238E27FC236}">
                <a16:creationId xmlns:a16="http://schemas.microsoft.com/office/drawing/2014/main" id="{7E7F8E16-C451-BE5D-0897-59BCCCF82CC6}"/>
              </a:ext>
            </a:extLst>
          </p:cNvPr>
          <p:cNvSpPr>
            <a:spLocks noGrp="1"/>
          </p:cNvSpPr>
          <p:nvPr>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4" name="テキスト プレースホルダー 16">
            <a:extLst>
              <a:ext uri="{FF2B5EF4-FFF2-40B4-BE49-F238E27FC236}">
                <a16:creationId xmlns:a16="http://schemas.microsoft.com/office/drawing/2014/main" id="{A66D2161-04B8-DA25-34F3-2C7C7951A932}"/>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5" name="テキスト プレースホルダー 16">
            <a:extLst>
              <a:ext uri="{FF2B5EF4-FFF2-40B4-BE49-F238E27FC236}">
                <a16:creationId xmlns:a16="http://schemas.microsoft.com/office/drawing/2014/main" id="{954D9F52-7D52-6622-AE3B-686F7FD9C4E0}"/>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7" name="図 6">
            <a:extLst>
              <a:ext uri="{FF2B5EF4-FFF2-40B4-BE49-F238E27FC236}">
                <a16:creationId xmlns:a16="http://schemas.microsoft.com/office/drawing/2014/main" id="{3F2EF020-8EA4-DCBC-096E-BD90BD3A57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490362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編A">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4EE02D41-BA1C-EA73-9D45-E374BDD85A63}"/>
              </a:ext>
            </a:extLst>
          </p:cNvPr>
          <p:cNvSpPr/>
          <p:nvPr userDrawn="1"/>
        </p:nvSpPr>
        <p:spPr>
          <a:xfrm flipH="1">
            <a:off x="0" y="0"/>
            <a:ext cx="12192002" cy="370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0" name="正方形/長方形 19">
            <a:extLst>
              <a:ext uri="{FF2B5EF4-FFF2-40B4-BE49-F238E27FC236}">
                <a16:creationId xmlns:a16="http://schemas.microsoft.com/office/drawing/2014/main" id="{0431E516-01AB-346D-99FF-561F1035089C}"/>
              </a:ext>
            </a:extLst>
          </p:cNvPr>
          <p:cNvSpPr/>
          <p:nvPr userDrawn="1"/>
        </p:nvSpPr>
        <p:spPr>
          <a:xfrm flipH="1">
            <a:off x="-2" y="0"/>
            <a:ext cx="12192002" cy="370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 name="テキスト プレースホルダー 16">
            <a:extLst>
              <a:ext uri="{FF2B5EF4-FFF2-40B4-BE49-F238E27FC236}">
                <a16:creationId xmlns:a16="http://schemas.microsoft.com/office/drawing/2014/main" id="{64AE542D-9F9B-3B8D-EE68-EDEB61DB3C08}"/>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3" name="テキスト プレースホルダー 16">
            <a:extLst>
              <a:ext uri="{FF2B5EF4-FFF2-40B4-BE49-F238E27FC236}">
                <a16:creationId xmlns:a16="http://schemas.microsoft.com/office/drawing/2014/main" id="{BC1E08DA-8A65-4AAA-87FB-AE7F08D7BADF}"/>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pic>
        <p:nvPicPr>
          <p:cNvPr id="4" name="図 3">
            <a:extLst>
              <a:ext uri="{FF2B5EF4-FFF2-40B4-BE49-F238E27FC236}">
                <a16:creationId xmlns:a16="http://schemas.microsoft.com/office/drawing/2014/main" id="{070A99B8-5B18-BF15-8A5F-A06BA3FF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20465892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編B_2">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3" name="正方形/長方形 2">
            <a:extLst>
              <a:ext uri="{FF2B5EF4-FFF2-40B4-BE49-F238E27FC236}">
                <a16:creationId xmlns:a16="http://schemas.microsoft.com/office/drawing/2014/main" id="{B886DBC2-0C1C-F691-D05D-D8F5D6A656A1}"/>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pic>
        <p:nvPicPr>
          <p:cNvPr id="6" name="図 5">
            <a:extLst>
              <a:ext uri="{FF2B5EF4-FFF2-40B4-BE49-F238E27FC236}">
                <a16:creationId xmlns:a16="http://schemas.microsoft.com/office/drawing/2014/main" id="{10937657-A91B-7533-0F1F-DE560427F0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208576" y="126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Tree>
    <p:extLst>
      <p:ext uri="{BB962C8B-B14F-4D97-AF65-F5344CB8AC3E}">
        <p14:creationId xmlns:p14="http://schemas.microsoft.com/office/powerpoint/2010/main" val="114553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編C_2">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34B51E2-58B5-E3A8-7633-E3D1BF5BF7A8}"/>
              </a:ext>
            </a:extLst>
          </p:cNvPr>
          <p:cNvSpPr/>
          <p:nvPr userDrawn="1"/>
        </p:nvSpPr>
        <p:spPr>
          <a:xfrm flipH="1" flipV="1">
            <a:off x="0" y="0"/>
            <a:ext cx="12192002"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5" name="正方形/長方形 4">
            <a:extLst>
              <a:ext uri="{FF2B5EF4-FFF2-40B4-BE49-F238E27FC236}">
                <a16:creationId xmlns:a16="http://schemas.microsoft.com/office/drawing/2014/main" id="{3991AFF6-FA4E-6DDA-6CD4-7797AD3B3D2D}"/>
              </a:ext>
            </a:extLst>
          </p:cNvPr>
          <p:cNvSpPr/>
          <p:nvPr userDrawn="1"/>
        </p:nvSpPr>
        <p:spPr>
          <a:xfrm flipH="1">
            <a:off x="0" y="0"/>
            <a:ext cx="12192002" cy="6858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2" name="正方形/長方形 1">
            <a:extLst>
              <a:ext uri="{FF2B5EF4-FFF2-40B4-BE49-F238E27FC236}">
                <a16:creationId xmlns:a16="http://schemas.microsoft.com/office/drawing/2014/main" id="{B2CDBF9F-154C-5077-138E-D7481132A167}"/>
              </a:ext>
            </a:extLst>
          </p:cNvPr>
          <p:cNvSpPr/>
          <p:nvPr userDrawn="1"/>
        </p:nvSpPr>
        <p:spPr>
          <a:xfrm flipH="1">
            <a:off x="0" y="0"/>
            <a:ext cx="12192002" cy="7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17" name="テキスト プレースホルダー 16">
            <a:extLst>
              <a:ext uri="{FF2B5EF4-FFF2-40B4-BE49-F238E27FC236}">
                <a16:creationId xmlns:a16="http://schemas.microsoft.com/office/drawing/2014/main" id="{37D9F47A-37A7-35EF-1AD9-E6DC189518F3}"/>
              </a:ext>
            </a:extLst>
          </p:cNvPr>
          <p:cNvSpPr>
            <a:spLocks noGrp="1"/>
          </p:cNvSpPr>
          <p:nvPr userDrawn="1">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22" name="テキスト プレースホルダー 16">
            <a:extLst>
              <a:ext uri="{FF2B5EF4-FFF2-40B4-BE49-F238E27FC236}">
                <a16:creationId xmlns:a16="http://schemas.microsoft.com/office/drawing/2014/main" id="{D0C1C73F-2140-D914-2E32-6B47618EEA09}"/>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1" name="テキスト プレースホルダー 10">
            <a:extLst>
              <a:ext uri="{FF2B5EF4-FFF2-40B4-BE49-F238E27FC236}">
                <a16:creationId xmlns:a16="http://schemas.microsoft.com/office/drawing/2014/main" id="{DAD6F560-1B2A-AC13-AF4D-E668B8EE41EB}"/>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3" name="図 2">
            <a:extLst>
              <a:ext uri="{FF2B5EF4-FFF2-40B4-BE49-F238E27FC236}">
                <a16:creationId xmlns:a16="http://schemas.microsoft.com/office/drawing/2014/main" id="{F9D6DD10-6D30-39ED-6B99-CC296B5561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3336426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組織力">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FE9DE1AB-D8E7-CC67-BD82-DF6386054E7C}"/>
              </a:ext>
            </a:extLst>
          </p:cNvPr>
          <p:cNvSpPr>
            <a:spLocks noChangeAspect="1"/>
          </p:cNvSpPr>
          <p:nvPr userDrawn="1"/>
        </p:nvSpPr>
        <p:spPr>
          <a:xfrm flipH="1">
            <a:off x="1056000" y="-1215000"/>
            <a:ext cx="10080000" cy="10080000"/>
          </a:xfrm>
          <a:prstGeom prst="ellipse">
            <a:avLst/>
          </a:prstGeom>
          <a:gradFill flip="none" rotWithShape="1">
            <a:gsLst>
              <a:gs pos="67000">
                <a:schemeClr val="bg1"/>
              </a:gs>
              <a:gs pos="100000">
                <a:schemeClr val="bg2">
                  <a:lumMod val="75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2" name="円/楕円 1">
            <a:extLst>
              <a:ext uri="{FF2B5EF4-FFF2-40B4-BE49-F238E27FC236}">
                <a16:creationId xmlns:a16="http://schemas.microsoft.com/office/drawing/2014/main" id="{46F53590-8511-C18A-E391-21F469D41F04}"/>
              </a:ext>
            </a:extLst>
          </p:cNvPr>
          <p:cNvSpPr>
            <a:spLocks noChangeAspect="1"/>
          </p:cNvSpPr>
          <p:nvPr userDrawn="1"/>
        </p:nvSpPr>
        <p:spPr>
          <a:xfrm flipH="1">
            <a:off x="1416000" y="-855000"/>
            <a:ext cx="9360000" cy="9360000"/>
          </a:xfrm>
          <a:prstGeom prst="ellipse">
            <a:avLst/>
          </a:prstGeom>
          <a:gradFill flip="none" rotWithShape="1">
            <a:gsLst>
              <a:gs pos="57000">
                <a:schemeClr val="bg1"/>
              </a:gs>
              <a:gs pos="100000">
                <a:schemeClr val="bg2">
                  <a:lumMod val="90000"/>
                </a:schemeClr>
              </a:gs>
            </a:gsLst>
            <a:path path="circle">
              <a:fillToRect l="50000" t="50000" r="50000" b="50000"/>
            </a:path>
            <a:tileRect/>
          </a:gra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lIns="0" tIns="1044000" rIns="0" bIns="0" rtlCol="0" anchor="ctr"/>
          <a:lstStyle/>
          <a:p>
            <a:pPr algn="ctr">
              <a:lnSpc>
                <a:spcPct val="120000"/>
              </a:lnSpc>
            </a:pPr>
            <a:r>
              <a:rPr lang="en-US" altLang="ja-JP" sz="1200" b="1">
                <a:solidFill>
                  <a:schemeClr val="tx2"/>
                </a:solidFill>
                <a:latin typeface="Arial" panose="020B0604020202020204" pitchFamily="34" charset="0"/>
                <a:cs typeface="Arial" panose="020B0604020202020204" pitchFamily="34" charset="0"/>
              </a:rPr>
              <a:t> </a:t>
            </a:r>
            <a:endParaRPr lang="ja-JP" altLang="en-US" sz="1200" b="1">
              <a:solidFill>
                <a:schemeClr val="tx2"/>
              </a:solidFill>
              <a:latin typeface="Arial" panose="020B0604020202020204" pitchFamily="34" charset="0"/>
              <a:cs typeface="Arial" panose="020B0604020202020204" pitchFamily="34" charset="0"/>
            </a:endParaRPr>
          </a:p>
        </p:txBody>
      </p:sp>
      <p:sp>
        <p:nvSpPr>
          <p:cNvPr id="9" name="スライド番号プレースホルダー 8">
            <a:extLst>
              <a:ext uri="{FF2B5EF4-FFF2-40B4-BE49-F238E27FC236}">
                <a16:creationId xmlns:a16="http://schemas.microsoft.com/office/drawing/2014/main" id="{EE3E15B7-B4FF-4202-86D8-3B6940793107}"/>
              </a:ext>
            </a:extLst>
          </p:cNvPr>
          <p:cNvSpPr>
            <a:spLocks noGrp="1"/>
          </p:cNvSpPr>
          <p:nvPr userDrawn="1">
            <p:ph type="sldNum" sz="quarter" idx="11"/>
          </p:nvPr>
        </p:nvSpPr>
        <p:spPr>
          <a:xfrm>
            <a:off x="11652000" y="6570000"/>
            <a:ext cx="540000" cy="288000"/>
          </a:xfrm>
          <a:prstGeom prst="rect">
            <a:avLst/>
          </a:prstGeom>
        </p:spPr>
        <p:txBody>
          <a:bodyPr lIns="0" tIns="0" rIns="0" bIns="0" anchor="t" anchorCtr="0"/>
          <a:lstStyle>
            <a:lvl1pPr algn="ctr">
              <a:defRPr sz="900" b="1">
                <a:solidFill>
                  <a:schemeClr val="accent1"/>
                </a:solidFill>
              </a:defRPr>
            </a:lvl1pPr>
          </a:lstStyle>
          <a:p>
            <a:fld id="{850B6450-742B-8F47-B0FE-F65DA56381BF}" type="slidenum">
              <a:rPr lang="ja-JP" altLang="en-US" smtClean="0"/>
              <a:pPr/>
              <a:t>‹#›</a:t>
            </a:fld>
            <a:endParaRPr lang="ja-JP" altLang="en-US"/>
          </a:p>
        </p:txBody>
      </p:sp>
      <p:sp>
        <p:nvSpPr>
          <p:cNvPr id="10" name="フッター プレースホルダー 9">
            <a:extLst>
              <a:ext uri="{FF2B5EF4-FFF2-40B4-BE49-F238E27FC236}">
                <a16:creationId xmlns:a16="http://schemas.microsoft.com/office/drawing/2014/main" id="{814FDD29-10F2-4F6A-811C-04A8FD7330B2}"/>
              </a:ext>
            </a:extLst>
          </p:cNvPr>
          <p:cNvSpPr>
            <a:spLocks noGrp="1"/>
          </p:cNvSpPr>
          <p:nvPr userDrawn="1">
            <p:ph type="ftr" sz="quarter" idx="12"/>
          </p:nvPr>
        </p:nvSpPr>
        <p:spPr>
          <a:xfrm>
            <a:off x="0" y="6570000"/>
            <a:ext cx="12193200" cy="288000"/>
          </a:xfrm>
          <a:prstGeom prst="rect">
            <a:avLst/>
          </a:prstGeom>
        </p:spPr>
        <p:txBody>
          <a:bodyPr lIns="0" tIns="0" rIns="0" bIns="0" anchor="t" anchorCtr="0"/>
          <a:lstStyle>
            <a:lvl1pPr marL="0" algn="ctr" defTabSz="914400" rtl="0" eaLnBrk="1" latinLnBrk="0" hangingPunct="1">
              <a:defRPr kumimoji="1" lang="pt-PT" altLang="ja-JP" sz="700" kern="1200" spc="100" baseline="0" smtClean="0">
                <a:solidFill>
                  <a:schemeClr val="bg1">
                    <a:lumMod val="75000"/>
                  </a:schemeClr>
                </a:solidFill>
                <a:latin typeface="+mn-lt"/>
                <a:ea typeface="+mn-ea"/>
                <a:cs typeface="+mn-cs"/>
              </a:defRPr>
            </a:lvl1pPr>
          </a:lstStyle>
          <a:p>
            <a:r>
              <a:rPr lang="en"/>
              <a:t>Copyright © Medical Review Co., Ltd. All Rights Reserved.</a:t>
            </a:r>
          </a:p>
        </p:txBody>
      </p:sp>
      <p:sp>
        <p:nvSpPr>
          <p:cNvPr id="3" name="正方形/長方形 2">
            <a:extLst>
              <a:ext uri="{FF2B5EF4-FFF2-40B4-BE49-F238E27FC236}">
                <a16:creationId xmlns:a16="http://schemas.microsoft.com/office/drawing/2014/main" id="{AAF4BFC3-33B3-E073-B4C7-78D3BB6B4C09}"/>
              </a:ext>
            </a:extLst>
          </p:cNvPr>
          <p:cNvSpPr/>
          <p:nvPr userDrawn="1"/>
        </p:nvSpPr>
        <p:spPr>
          <a:xfrm flipV="1">
            <a:off x="-3292468" y="6857999"/>
            <a:ext cx="18948400" cy="2314451"/>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8" name="正方形/長方形 7">
            <a:extLst>
              <a:ext uri="{FF2B5EF4-FFF2-40B4-BE49-F238E27FC236}">
                <a16:creationId xmlns:a16="http://schemas.microsoft.com/office/drawing/2014/main" id="{FB7BF6E1-3BDC-ADCE-7AD8-B211A314098E}"/>
              </a:ext>
            </a:extLst>
          </p:cNvPr>
          <p:cNvSpPr/>
          <p:nvPr userDrawn="1"/>
        </p:nvSpPr>
        <p:spPr>
          <a:xfrm>
            <a:off x="-3292468" y="-1202955"/>
            <a:ext cx="16658844" cy="120295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a:t> </a:t>
            </a:r>
          </a:p>
        </p:txBody>
      </p:sp>
      <p:sp>
        <p:nvSpPr>
          <p:cNvPr id="11" name="正方形/長方形 10">
            <a:extLst>
              <a:ext uri="{FF2B5EF4-FFF2-40B4-BE49-F238E27FC236}">
                <a16:creationId xmlns:a16="http://schemas.microsoft.com/office/drawing/2014/main" id="{5A3DEC36-CFF8-898F-7D82-61E2020A8679}"/>
              </a:ext>
            </a:extLst>
          </p:cNvPr>
          <p:cNvSpPr/>
          <p:nvPr userDrawn="1"/>
        </p:nvSpPr>
        <p:spPr>
          <a:xfrm flipH="1">
            <a:off x="0" y="0"/>
            <a:ext cx="12192002" cy="792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2" name="正方形/長方形 11">
            <a:extLst>
              <a:ext uri="{FF2B5EF4-FFF2-40B4-BE49-F238E27FC236}">
                <a16:creationId xmlns:a16="http://schemas.microsoft.com/office/drawing/2014/main" id="{02E22A8C-91E0-D0FE-4B2E-739EB4A2D425}"/>
              </a:ext>
            </a:extLst>
          </p:cNvPr>
          <p:cNvSpPr/>
          <p:nvPr userDrawn="1"/>
        </p:nvSpPr>
        <p:spPr>
          <a:xfrm flipH="1">
            <a:off x="0" y="0"/>
            <a:ext cx="12192002" cy="792000"/>
          </a:xfrm>
          <a:prstGeom prst="rect">
            <a:avLst/>
          </a:prstGeom>
          <a:blipFill dpi="0" rotWithShape="1">
            <a:blip r:embed="rId2" cstate="screen">
              <a:alphaModFix amt="30000"/>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b="0"/>
          </a:p>
        </p:txBody>
      </p:sp>
      <p:sp>
        <p:nvSpPr>
          <p:cNvPr id="14" name="テキスト プレースホルダー 16">
            <a:extLst>
              <a:ext uri="{FF2B5EF4-FFF2-40B4-BE49-F238E27FC236}">
                <a16:creationId xmlns:a16="http://schemas.microsoft.com/office/drawing/2014/main" id="{EF784701-9856-4F1A-375E-A958B4961ADE}"/>
              </a:ext>
            </a:extLst>
          </p:cNvPr>
          <p:cNvSpPr>
            <a:spLocks noGrp="1"/>
          </p:cNvSpPr>
          <p:nvPr>
            <p:ph type="body" sz="quarter" idx="13" hasCustomPrompt="1"/>
          </p:nvPr>
        </p:nvSpPr>
        <p:spPr>
          <a:xfrm>
            <a:off x="-1" y="0"/>
            <a:ext cx="12173711" cy="252000"/>
          </a:xfrm>
          <a:prstGeom prst="rect">
            <a:avLst/>
          </a:prstGeom>
        </p:spPr>
        <p:txBody>
          <a:bodyPr lIns="180000" tIns="0" rIns="0" bIns="0" anchor="b" anchorCtr="0"/>
          <a:lstStyle>
            <a:lvl1pPr>
              <a:defRPr lang="ja-JP" altLang="en-US" sz="800" b="0" spc="100" baseline="0">
                <a:solidFill>
                  <a:schemeClr val="accent1"/>
                </a:solidFill>
              </a:defRPr>
            </a:lvl1pPr>
          </a:lstStyle>
          <a:p>
            <a:pPr marL="0" lvl="0" indent="0">
              <a:buNone/>
            </a:pPr>
            <a:r>
              <a:rPr kumimoji="1" lang="en-US" altLang="ja-JP" err="1"/>
              <a:t>aaaaaaaaaaaaaaaaaa</a:t>
            </a:r>
            <a:endParaRPr kumimoji="1" lang="ja-JP" altLang="en-US"/>
          </a:p>
        </p:txBody>
      </p:sp>
      <p:sp>
        <p:nvSpPr>
          <p:cNvPr id="15" name="テキスト プレースホルダー 16">
            <a:extLst>
              <a:ext uri="{FF2B5EF4-FFF2-40B4-BE49-F238E27FC236}">
                <a16:creationId xmlns:a16="http://schemas.microsoft.com/office/drawing/2014/main" id="{D47DCAE4-62F1-E8B4-7974-BA05F3161227}"/>
              </a:ext>
            </a:extLst>
          </p:cNvPr>
          <p:cNvSpPr>
            <a:spLocks noGrp="1"/>
          </p:cNvSpPr>
          <p:nvPr>
            <p:ph type="body" sz="quarter" idx="14" hasCustomPrompt="1"/>
          </p:nvPr>
        </p:nvSpPr>
        <p:spPr>
          <a:xfrm>
            <a:off x="722314" y="252000"/>
            <a:ext cx="10744200" cy="540000"/>
          </a:xfrm>
          <a:prstGeom prst="rect">
            <a:avLst/>
          </a:prstGeom>
        </p:spPr>
        <p:txBody>
          <a:bodyPr lIns="0" tIns="72000" rIns="0" bIns="0" anchor="ctr" anchorCtr="0"/>
          <a:lstStyle>
            <a:lvl1pPr>
              <a:lnSpc>
                <a:spcPct val="110000"/>
              </a:lnSpc>
              <a:spcBef>
                <a:spcPts val="0"/>
              </a:spcBef>
              <a:defRPr lang="ja-JP" altLang="en-US" sz="1600" b="1">
                <a:solidFill>
                  <a:schemeClr val="tx2"/>
                </a:solidFill>
                <a:latin typeface="+mn-ea"/>
              </a:defRPr>
            </a:lvl1pPr>
          </a:lstStyle>
          <a:p>
            <a:pPr marL="0" lvl="0" indent="0">
              <a:buNone/>
            </a:pPr>
            <a:r>
              <a:rPr kumimoji="1" lang="ja-JP" altLang="en-US"/>
              <a:t>ああああああああああああああああ</a:t>
            </a:r>
          </a:p>
        </p:txBody>
      </p:sp>
      <p:sp>
        <p:nvSpPr>
          <p:cNvPr id="16" name="テキスト プレースホルダー 10">
            <a:extLst>
              <a:ext uri="{FF2B5EF4-FFF2-40B4-BE49-F238E27FC236}">
                <a16:creationId xmlns:a16="http://schemas.microsoft.com/office/drawing/2014/main" id="{EEC41C28-9A48-F206-FB1E-F1FE070C33BF}"/>
              </a:ext>
            </a:extLst>
          </p:cNvPr>
          <p:cNvSpPr>
            <a:spLocks noGrp="1"/>
          </p:cNvSpPr>
          <p:nvPr>
            <p:ph type="body" sz="quarter" idx="17" hasCustomPrompt="1"/>
          </p:nvPr>
        </p:nvSpPr>
        <p:spPr>
          <a:xfrm>
            <a:off x="722313" y="792000"/>
            <a:ext cx="10744200" cy="828000"/>
          </a:xfrm>
          <a:prstGeom prst="rect">
            <a:avLst/>
          </a:prstGeom>
        </p:spPr>
        <p:txBody>
          <a:bodyPr lIns="0" tIns="144000" rIns="0" bIns="0"/>
          <a:lstStyle>
            <a:lvl1pPr marL="0" indent="0">
              <a:lnSpc>
                <a:spcPct val="130000"/>
              </a:lnSpc>
              <a:spcBef>
                <a:spcPts val="0"/>
              </a:spcBef>
              <a:buNone/>
              <a:defRPr sz="1200">
                <a:latin typeface="Arial" panose="020B0604020202020204" pitchFamily="34" charset="0"/>
                <a:ea typeface="+mn-ea"/>
                <a:cs typeface="Arial" panose="020B0604020202020204" pitchFamily="34" charset="0"/>
              </a:defRPr>
            </a:lvl1pPr>
            <a:lvl2pPr marL="457200" indent="0">
              <a:buNone/>
              <a:defRPr sz="1200">
                <a:latin typeface="Arial" panose="020B0604020202020204" pitchFamily="34" charset="0"/>
                <a:ea typeface="+mn-ea"/>
                <a:cs typeface="Arial" panose="020B0604020202020204" pitchFamily="34" charset="0"/>
              </a:defRPr>
            </a:lvl2pPr>
            <a:lvl3pPr marL="914400" indent="0">
              <a:buNone/>
              <a:defRPr sz="1200">
                <a:latin typeface="Arial" panose="020B0604020202020204" pitchFamily="34" charset="0"/>
                <a:ea typeface="+mn-ea"/>
                <a:cs typeface="Arial" panose="020B0604020202020204" pitchFamily="34" charset="0"/>
              </a:defRPr>
            </a:lvl3pPr>
            <a:lvl4pPr marL="1371600" indent="0">
              <a:buNone/>
              <a:defRPr sz="1200">
                <a:latin typeface="Arial" panose="020B0604020202020204" pitchFamily="34" charset="0"/>
                <a:ea typeface="+mn-ea"/>
                <a:cs typeface="Arial" panose="020B0604020202020204" pitchFamily="34" charset="0"/>
              </a:defRPr>
            </a:lvl4pPr>
            <a:lvl5pPr marL="1828800" indent="0">
              <a:buNone/>
              <a:defRPr sz="1200">
                <a:latin typeface="Arial" panose="020B0604020202020204" pitchFamily="34" charset="0"/>
                <a:ea typeface="+mn-ea"/>
                <a:cs typeface="Arial" panose="020B0604020202020204" pitchFamily="34" charset="0"/>
              </a:defRPr>
            </a:lvl5pPr>
          </a:lstStyle>
          <a:p>
            <a:pPr lvl="0"/>
            <a:r>
              <a:rPr kumimoji="1" lang="ja-JP" altLang="en-US"/>
              <a:t>あああああああああああああああああああああああああああああああああああ</a:t>
            </a:r>
            <a:endParaRPr kumimoji="1" lang="en-US" altLang="ja-JP"/>
          </a:p>
          <a:p>
            <a:pPr lvl="0"/>
            <a:r>
              <a:rPr kumimoji="1" lang="ja-JP" altLang="en-US"/>
              <a:t>あああああああああああああああああああああああ</a:t>
            </a:r>
          </a:p>
        </p:txBody>
      </p:sp>
      <p:pic>
        <p:nvPicPr>
          <p:cNvPr id="6" name="図 5">
            <a:extLst>
              <a:ext uri="{FF2B5EF4-FFF2-40B4-BE49-F238E27FC236}">
                <a16:creationId xmlns:a16="http://schemas.microsoft.com/office/drawing/2014/main" id="{14F33F4A-25A8-A230-822D-F815FC7B7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46819" y="216000"/>
            <a:ext cx="536605" cy="360000"/>
          </a:xfrm>
          <a:prstGeom prst="rect">
            <a:avLst/>
          </a:prstGeom>
        </p:spPr>
      </p:pic>
    </p:spTree>
    <p:extLst>
      <p:ext uri="{BB962C8B-B14F-4D97-AF65-F5344CB8AC3E}">
        <p14:creationId xmlns:p14="http://schemas.microsoft.com/office/powerpoint/2010/main" val="984449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21.xml"/><Relationship Id="rId7" Type="http://schemas.openxmlformats.org/officeDocument/2006/relationships/tags" Target="../tags/tag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11" Type="http://schemas.openxmlformats.org/officeDocument/2006/relationships/image" Target="../media/image15.png"/><Relationship Id="rId5" Type="http://schemas.openxmlformats.org/officeDocument/2006/relationships/slideLayout" Target="../slideLayouts/slideLayout23.xml"/><Relationship Id="rId10" Type="http://schemas.openxmlformats.org/officeDocument/2006/relationships/image" Target="../media/image14.emf"/><Relationship Id="rId4" Type="http://schemas.openxmlformats.org/officeDocument/2006/relationships/slideLayout" Target="../slideLayouts/slideLayout2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96967"/>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7" r:id="rId4"/>
    <p:sldLayoutId id="2147483699" r:id="rId5"/>
    <p:sldLayoutId id="2147483701" r:id="rId6"/>
    <p:sldLayoutId id="2147483710" r:id="rId7"/>
    <p:sldLayoutId id="2147483711" r:id="rId8"/>
    <p:sldLayoutId id="2147483703" r:id="rId9"/>
    <p:sldLayoutId id="2147483712" r:id="rId10"/>
    <p:sldLayoutId id="2147483706" r:id="rId11"/>
    <p:sldLayoutId id="2147483707" r:id="rId12"/>
    <p:sldLayoutId id="2147483698" r:id="rId13"/>
    <p:sldLayoutId id="2147483708" r:id="rId14"/>
    <p:sldLayoutId id="2147483709" r:id="rId15"/>
    <p:sldLayoutId id="2147483831" r:id="rId16"/>
    <p:sldLayoutId id="2147483832" r:id="rId17"/>
  </p:sldLayoutIdLst>
  <p:hf hdr="0" dt="0"/>
  <p:txStyles>
    <p:titleStyle>
      <a:lvl1pPr algn="l" defTabSz="914400" rtl="0" eaLnBrk="1" latinLnBrk="0" hangingPunct="1">
        <a:lnSpc>
          <a:spcPct val="90000"/>
        </a:lnSpc>
        <a:spcBef>
          <a:spcPct val="0"/>
        </a:spcBef>
        <a:buNone/>
        <a:defRPr kumimoji="1"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2"/>
        <a:buChar char="n"/>
        <a:defRPr kumimoji="1"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2"/>
        <a:buChar char="l"/>
        <a:defRPr kumimoji="1"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kumimoji="1"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userDrawn="1">
          <p15:clr>
            <a:srgbClr val="F26B43"/>
          </p15:clr>
        </p15:guide>
        <p15:guide id="4" orient="horz" pos="4320">
          <p15:clr>
            <a:srgbClr val="F26B43"/>
          </p15:clr>
        </p15:guide>
        <p15:guide id="5" orient="horz">
          <p15:clr>
            <a:srgbClr val="F26B43"/>
          </p15:clr>
        </p15:guide>
        <p15:guide id="6" pos="7680">
          <p15:clr>
            <a:srgbClr val="F26B43"/>
          </p15:clr>
        </p15:guide>
        <p15:guide id="7" pos="455">
          <p15:clr>
            <a:srgbClr val="F26B43"/>
          </p15:clr>
        </p15:guide>
        <p15:guide id="8" pos="7223">
          <p15:clr>
            <a:srgbClr val="F26B43"/>
          </p15:clr>
        </p15:guide>
        <p15:guide id="9" orient="horz" pos="499" userDrawn="1">
          <p15:clr>
            <a:srgbClr val="F26B43"/>
          </p15:clr>
        </p15:guide>
        <p15:guide id="11" orient="horz" pos="4019">
          <p15:clr>
            <a:srgbClr val="F26B43"/>
          </p15:clr>
        </p15:guide>
        <p15:guide id="13" pos="6884">
          <p15:clr>
            <a:srgbClr val="F26B43"/>
          </p15:clr>
        </p15:guide>
        <p15:guide id="14" pos="796">
          <p15:clr>
            <a:srgbClr val="F26B43"/>
          </p15:clr>
        </p15:guide>
        <p15:guide id="17" orient="horz" pos="1049" userDrawn="1">
          <p15:clr>
            <a:srgbClr val="F26B43"/>
          </p15:clr>
        </p15:guide>
        <p15:guide id="18" orient="horz" pos="8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3" y="152401"/>
            <a:ext cx="104838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ja-JP" altLang="en-US"/>
              <a:t>マスター タイトルの書式設定</a:t>
            </a:r>
            <a:endParaRPr lang="en-US"/>
          </a:p>
        </p:txBody>
      </p:sp>
      <p:sp>
        <p:nvSpPr>
          <p:cNvPr id="1027" name="Text Placeholder 2"/>
          <p:cNvSpPr>
            <a:spLocks noGrp="1"/>
          </p:cNvSpPr>
          <p:nvPr>
            <p:ph type="body" idx="1"/>
          </p:nvPr>
        </p:nvSpPr>
        <p:spPr bwMode="auto">
          <a:xfrm>
            <a:off x="609600" y="1543934"/>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7" name="Footer Placeholder 11">
            <a:extLst>
              <a:ext uri="{FF2B5EF4-FFF2-40B4-BE49-F238E27FC236}">
                <a16:creationId xmlns:a16="http://schemas.microsoft.com/office/drawing/2014/main" id="{9ABC9CBC-86F5-454F-AEB4-03878CA30FCA}"/>
              </a:ext>
            </a:extLst>
          </p:cNvPr>
          <p:cNvSpPr txBox="1">
            <a:spLocks/>
          </p:cNvSpPr>
          <p:nvPr userDrawn="1"/>
        </p:nvSpPr>
        <p:spPr>
          <a:xfrm>
            <a:off x="103520" y="6455523"/>
            <a:ext cx="4215205" cy="253990"/>
          </a:xfrm>
          <a:prstGeom prst="rect">
            <a:avLst/>
          </a:prstGeom>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en-US" altLang="ja-JP" sz="800">
                <a:solidFill>
                  <a:srgbClr val="000000"/>
                </a:solidFill>
                <a:latin typeface="+mj-lt"/>
                <a:ea typeface="Meiryo UI" pitchFamily="50" charset="-128"/>
                <a:cs typeface="Meiryo UI" pitchFamily="50" charset="-128"/>
              </a:rPr>
              <a:t>CONFIDENTIAL</a:t>
            </a:r>
          </a:p>
        </p:txBody>
      </p:sp>
      <p:sp>
        <p:nvSpPr>
          <p:cNvPr id="8" name="Slide Number Placeholder 10">
            <a:extLst>
              <a:ext uri="{FF2B5EF4-FFF2-40B4-BE49-F238E27FC236}">
                <a16:creationId xmlns:a16="http://schemas.microsoft.com/office/drawing/2014/main" id="{5D6E49F0-BFFA-4E97-9EE0-802A1FE4A31D}"/>
              </a:ext>
            </a:extLst>
          </p:cNvPr>
          <p:cNvSpPr txBox="1">
            <a:spLocks/>
          </p:cNvSpPr>
          <p:nvPr userDrawn="1"/>
        </p:nvSpPr>
        <p:spPr>
          <a:xfrm>
            <a:off x="11632550" y="6567688"/>
            <a:ext cx="264543" cy="141825"/>
          </a:xfrm>
          <a:prstGeom prst="rect">
            <a:avLst/>
          </a:prstGeom>
        </p:spPr>
        <p:txBody>
          <a:bodyPr vert="horz" lIns="0" tIns="46800" rIns="0" bIns="46800" rtlCol="0" anchor="ctr" anchorCtr="0"/>
          <a:lstStyle>
            <a:defPPr>
              <a:defRPr lang="ja-JP"/>
            </a:defPPr>
            <a:lvl1pPr marL="0" algn="r" defTabSz="914400" rtl="0" eaLnBrk="1" latinLnBrk="0" hangingPunct="1">
              <a:defRPr kumimoji="1" sz="800"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FA9C6AD-F5D9-4909-94C3-E6A9EFC35C84}" type="slidenum">
              <a:rPr lang="en-US" sz="800" smtClean="0"/>
              <a:pPr/>
              <a:t>‹#›</a:t>
            </a:fld>
            <a:endParaRPr lang="en-US" sz="800"/>
          </a:p>
        </p:txBody>
      </p:sp>
    </p:spTree>
    <p:extLst>
      <p:ext uri="{BB962C8B-B14F-4D97-AF65-F5344CB8AC3E}">
        <p14:creationId xmlns:p14="http://schemas.microsoft.com/office/powerpoint/2010/main" val="3443723573"/>
      </p:ext>
    </p:extLst>
  </p:cSld>
  <p:clrMap bg1="lt1" tx1="dk1" bg2="lt2" tx2="dk2" accent1="accent1" accent2="accent2" accent3="accent3" accent4="accent4" accent5="accent5" accent6="accent6" hlink="hlink" folHlink="folHlink"/>
  <p:sldLayoutIdLst>
    <p:sldLayoutId id="2147483714" r:id="rId1"/>
  </p:sldLayoutIdLst>
  <p:transition>
    <p:fade/>
  </p:transition>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kumimoji="1" sz="2400" b="1" kern="1200">
          <a:solidFill>
            <a:schemeClr val="tx1"/>
          </a:solidFill>
          <a:latin typeface="+mn-ea"/>
          <a:ea typeface="+mn-ea"/>
          <a:cs typeface="Arial" panose="020B0604020202020204" pitchFamily="34" charset="0"/>
        </a:defRPr>
      </a:lvl1pPr>
      <a:lvl2pPr algn="ctr" rtl="0" eaLnBrk="1" fontAlgn="base" hangingPunct="1">
        <a:spcBef>
          <a:spcPct val="0"/>
        </a:spcBef>
        <a:spcAft>
          <a:spcPct val="0"/>
        </a:spcAft>
        <a:defRPr kumimoji="1" sz="4400">
          <a:solidFill>
            <a:schemeClr val="tx1"/>
          </a:solidFill>
          <a:latin typeface="Arial" charset="0"/>
        </a:defRPr>
      </a:lvl2pPr>
      <a:lvl3pPr algn="ctr" rtl="0" eaLnBrk="1" fontAlgn="base" hangingPunct="1">
        <a:spcBef>
          <a:spcPct val="0"/>
        </a:spcBef>
        <a:spcAft>
          <a:spcPct val="0"/>
        </a:spcAft>
        <a:defRPr kumimoji="1" sz="4400">
          <a:solidFill>
            <a:schemeClr val="tx1"/>
          </a:solidFill>
          <a:latin typeface="Arial" charset="0"/>
        </a:defRPr>
      </a:lvl3pPr>
      <a:lvl4pPr algn="ctr" rtl="0" eaLnBrk="1" fontAlgn="base" hangingPunct="1">
        <a:spcBef>
          <a:spcPct val="0"/>
        </a:spcBef>
        <a:spcAft>
          <a:spcPct val="0"/>
        </a:spcAft>
        <a:defRPr kumimoji="1" sz="4400">
          <a:solidFill>
            <a:schemeClr val="tx1"/>
          </a:solidFill>
          <a:latin typeface="Arial" charset="0"/>
        </a:defRPr>
      </a:lvl4pPr>
      <a:lvl5pPr algn="ctr" rtl="0" eaLnBrk="1" fontAlgn="base" hangingPunct="1">
        <a:spcBef>
          <a:spcPct val="0"/>
        </a:spcBef>
        <a:spcAft>
          <a:spcPct val="0"/>
        </a:spcAft>
        <a:defRPr kumimoji="1" sz="4400">
          <a:solidFill>
            <a:schemeClr val="tx1"/>
          </a:solidFill>
          <a:latin typeface="Arial" charset="0"/>
        </a:defRPr>
      </a:lvl5pPr>
      <a:lvl6pPr marL="457200" algn="ctr" rtl="0" eaLnBrk="1" fontAlgn="base" hangingPunct="1">
        <a:spcBef>
          <a:spcPct val="0"/>
        </a:spcBef>
        <a:spcAft>
          <a:spcPct val="0"/>
        </a:spcAft>
        <a:defRPr kumimoji="1" sz="4400">
          <a:solidFill>
            <a:schemeClr val="tx1"/>
          </a:solidFill>
          <a:latin typeface="Arial" charset="0"/>
        </a:defRPr>
      </a:lvl6pPr>
      <a:lvl7pPr marL="914400" algn="ctr" rtl="0" eaLnBrk="1" fontAlgn="base" hangingPunct="1">
        <a:spcBef>
          <a:spcPct val="0"/>
        </a:spcBef>
        <a:spcAft>
          <a:spcPct val="0"/>
        </a:spcAft>
        <a:defRPr kumimoji="1" sz="4400">
          <a:solidFill>
            <a:schemeClr val="tx1"/>
          </a:solidFill>
          <a:latin typeface="Arial" charset="0"/>
        </a:defRPr>
      </a:lvl7pPr>
      <a:lvl8pPr marL="1371600" algn="ctr" rtl="0" eaLnBrk="1" fontAlgn="base" hangingPunct="1">
        <a:spcBef>
          <a:spcPct val="0"/>
        </a:spcBef>
        <a:spcAft>
          <a:spcPct val="0"/>
        </a:spcAft>
        <a:defRPr kumimoji="1" sz="4400">
          <a:solidFill>
            <a:schemeClr val="tx1"/>
          </a:solidFill>
          <a:latin typeface="Arial" charset="0"/>
        </a:defRPr>
      </a:lvl8pPr>
      <a:lvl9pPr marL="1828800" algn="ctr" rtl="0" eaLnBrk="1" fontAlgn="base" hangingPunct="1">
        <a:spcBef>
          <a:spcPct val="0"/>
        </a:spcBef>
        <a:spcAft>
          <a:spcPct val="0"/>
        </a:spcAft>
        <a:defRPr kumimoji="1" sz="4400">
          <a:solidFill>
            <a:schemeClr val="tx1"/>
          </a:solidFill>
          <a:latin typeface="Arial" charset="0"/>
        </a:defRPr>
      </a:lvl9pPr>
    </p:titleStyle>
    <p:bodyStyle>
      <a:lvl1pPr marL="0" indent="0" algn="l" rtl="0" eaLnBrk="1" fontAlgn="base" hangingPunct="1">
        <a:spcBef>
          <a:spcPct val="20000"/>
        </a:spcBef>
        <a:spcAft>
          <a:spcPct val="0"/>
        </a:spcAft>
        <a:buClr>
          <a:srgbClr val="00B0F0"/>
        </a:buClr>
        <a:buFontTx/>
        <a:buNone/>
        <a:defRPr kumimoji="1" sz="2800" kern="1200">
          <a:solidFill>
            <a:schemeClr val="tx1"/>
          </a:solidFill>
          <a:latin typeface="+mn-ea"/>
          <a:ea typeface="+mn-ea"/>
          <a:cs typeface="+mn-cs"/>
        </a:defRPr>
      </a:lvl1pPr>
      <a:lvl2pPr marL="576263" indent="-238125" algn="l" rtl="0" eaLnBrk="1" fontAlgn="base" hangingPunct="1">
        <a:spcBef>
          <a:spcPct val="20000"/>
        </a:spcBef>
        <a:spcAft>
          <a:spcPct val="0"/>
        </a:spcAft>
        <a:buClr>
          <a:srgbClr val="00B0F0"/>
        </a:buClr>
        <a:buFont typeface="Arial" pitchFamily="34" charset="0"/>
        <a:buChar char="•"/>
        <a:defRPr kumimoji="1" sz="2400" kern="1200">
          <a:solidFill>
            <a:schemeClr val="tx1"/>
          </a:solidFill>
          <a:latin typeface="+mn-ea"/>
          <a:ea typeface="+mn-ea"/>
          <a:cs typeface="+mn-cs"/>
        </a:defRPr>
      </a:lvl2pPr>
      <a:lvl3pPr marL="1027113" indent="-225425" algn="l" rtl="0" eaLnBrk="1" fontAlgn="base" hangingPunct="1">
        <a:spcBef>
          <a:spcPct val="20000"/>
        </a:spcBef>
        <a:spcAft>
          <a:spcPct val="0"/>
        </a:spcAft>
        <a:buClr>
          <a:srgbClr val="00B0F0"/>
        </a:buClr>
        <a:buFont typeface="Arial" pitchFamily="34" charset="0"/>
        <a:buChar char="•"/>
        <a:defRPr kumimoji="1" sz="2200" kern="1200">
          <a:solidFill>
            <a:schemeClr val="tx1"/>
          </a:solidFill>
          <a:latin typeface="+mn-ea"/>
          <a:ea typeface="+mn-ea"/>
          <a:cs typeface="+mn-cs"/>
        </a:defRPr>
      </a:lvl3pPr>
      <a:lvl4pPr marL="1490663" indent="-238125"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ea"/>
          <a:ea typeface="+mn-ea"/>
          <a:cs typeface="+mn-cs"/>
        </a:defRPr>
      </a:lvl4pPr>
      <a:lvl5pPr marL="2057400" indent="-228600" algn="l" rtl="0" eaLnBrk="1" fontAlgn="base" hangingPunct="1">
        <a:spcBef>
          <a:spcPct val="20000"/>
        </a:spcBef>
        <a:spcAft>
          <a:spcPct val="0"/>
        </a:spcAft>
        <a:buClr>
          <a:srgbClr val="00B0F0"/>
        </a:buClr>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6971055-0737-4AA3-97AD-A261885CA88B}"/>
              </a:ext>
            </a:extLst>
          </p:cNvPr>
          <p:cNvGraphicFramePr>
            <a:graphicFrameLocks noChangeAspect="1"/>
          </p:cNvGraphicFramePr>
          <p:nvPr userDrawn="1">
            <p:custDataLst>
              <p:tags r:id="rId7"/>
            </p:custDataLst>
            <p:extLst>
              <p:ext uri="{D42A27DB-BD31-4B8C-83A1-F6EECF244321}">
                <p14:modId xmlns:p14="http://schemas.microsoft.com/office/powerpoint/2010/main" val="203825443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9" imgW="395" imgH="394" progId="TCLayout.ActiveDocument.1">
                  <p:embed/>
                </p:oleObj>
              </mc:Choice>
              <mc:Fallback>
                <p:oleObj name="think-cellスライド" r:id="rId9" imgW="395" imgH="394" progId="TCLayout.ActiveDocument.1">
                  <p:embed/>
                  <p:pic>
                    <p:nvPicPr>
                      <p:cNvPr id="11" name="Object 10" hidden="1">
                        <a:extLst>
                          <a:ext uri="{FF2B5EF4-FFF2-40B4-BE49-F238E27FC236}">
                            <a16:creationId xmlns:a16="http://schemas.microsoft.com/office/drawing/2014/main" id="{F6971055-0737-4AA3-97AD-A261885CA88B}"/>
                          </a:ext>
                        </a:extLst>
                      </p:cNvPr>
                      <p:cNvPicPr/>
                      <p:nvPr/>
                    </p:nvPicPr>
                    <p:blipFill>
                      <a:blip r:embed="rId10"/>
                      <a:stretch>
                        <a:fillRect/>
                      </a:stretch>
                    </p:blipFill>
                    <p:spPr>
                      <a:xfrm>
                        <a:off x="1589"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B4EEFB-1767-41C0-B6DB-06C2532C204F}"/>
              </a:ext>
            </a:extLst>
          </p:cNvPr>
          <p:cNvSpPr/>
          <p:nvPr userDrawn="1">
            <p:custDataLst>
              <p:tags r:id="rId8"/>
            </p:custDataLst>
          </p:nvPr>
        </p:nvSpPr>
        <p:spPr>
          <a:xfrm>
            <a:off x="1" y="1"/>
            <a:ext cx="158751"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795" b="0" i="0" baseline="0">
              <a:latin typeface="Arial" panose="020B0604020202020204" pitchFamily="34" charset="0"/>
              <a:ea typeface="+mj-ea"/>
              <a:cs typeface="+mj-cs"/>
              <a:sym typeface="Arial" panose="020B0604020202020204" pitchFamily="34" charset="0"/>
            </a:endParaRPr>
          </a:p>
        </p:txBody>
      </p:sp>
      <p:sp>
        <p:nvSpPr>
          <p:cNvPr id="2" name="Title Placeholder 1">
            <a:extLst>
              <a:ext uri="{FF2B5EF4-FFF2-40B4-BE49-F238E27FC236}">
                <a16:creationId xmlns:a16="http://schemas.microsoft.com/office/drawing/2014/main" id="{B58ABE65-B098-534E-AFA7-9F34FDE04A74}"/>
              </a:ext>
            </a:extLst>
          </p:cNvPr>
          <p:cNvSpPr>
            <a:spLocks noGrp="1"/>
          </p:cNvSpPr>
          <p:nvPr>
            <p:ph type="title"/>
          </p:nvPr>
        </p:nvSpPr>
        <p:spPr>
          <a:xfrm>
            <a:off x="0" y="0"/>
            <a:ext cx="12192000" cy="1143000"/>
          </a:xfrm>
          <a:prstGeom prst="rect">
            <a:avLst/>
          </a:prstGeom>
        </p:spPr>
        <p:txBody>
          <a:bodyPr vert="horz" lIns="457200" tIns="45720" rIns="45720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074C-8F23-CD48-BDD8-331A7662A1EC}"/>
              </a:ext>
            </a:extLst>
          </p:cNvPr>
          <p:cNvSpPr>
            <a:spLocks noGrp="1"/>
          </p:cNvSpPr>
          <p:nvPr>
            <p:ph type="body" idx="1"/>
          </p:nvPr>
        </p:nvSpPr>
        <p:spPr>
          <a:xfrm>
            <a:off x="2" y="1238995"/>
            <a:ext cx="12191999" cy="4653693"/>
          </a:xfrm>
          <a:prstGeom prst="rect">
            <a:avLst/>
          </a:prstGeom>
        </p:spPr>
        <p:txBody>
          <a:bodyPr vert="horz" lIns="457200" tIns="45720" rIns="45720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Box 20">
            <a:extLst>
              <a:ext uri="{FF2B5EF4-FFF2-40B4-BE49-F238E27FC236}">
                <a16:creationId xmlns:a16="http://schemas.microsoft.com/office/drawing/2014/main" id="{088E2855-6667-B149-BF11-16DD49C1EB88}"/>
              </a:ext>
            </a:extLst>
          </p:cNvPr>
          <p:cNvSpPr txBox="1"/>
          <p:nvPr userDrawn="1"/>
        </p:nvSpPr>
        <p:spPr>
          <a:xfrm>
            <a:off x="12812235" y="6315740"/>
            <a:ext cx="184731" cy="368884"/>
          </a:xfrm>
          <a:prstGeom prst="rect">
            <a:avLst/>
          </a:prstGeom>
          <a:noFill/>
        </p:spPr>
        <p:txBody>
          <a:bodyPr wrap="none" rtlCol="0">
            <a:spAutoFit/>
          </a:bodyPr>
          <a:lstStyle/>
          <a:p>
            <a:endParaRPr lang="en-US" sz="1797"/>
          </a:p>
        </p:txBody>
      </p:sp>
      <p:sp>
        <p:nvSpPr>
          <p:cNvPr id="5" name="Slide Number Placeholder 5">
            <a:extLst>
              <a:ext uri="{FF2B5EF4-FFF2-40B4-BE49-F238E27FC236}">
                <a16:creationId xmlns:a16="http://schemas.microsoft.com/office/drawing/2014/main" id="{6C38FB73-2982-4ADB-8C72-2481A0A43F32}"/>
              </a:ext>
            </a:extLst>
          </p:cNvPr>
          <p:cNvSpPr>
            <a:spLocks noGrp="1"/>
          </p:cNvSpPr>
          <p:nvPr>
            <p:ph type="sldNum" sz="quarter" idx="4"/>
          </p:nvPr>
        </p:nvSpPr>
        <p:spPr>
          <a:xfrm>
            <a:off x="10951538" y="6286703"/>
            <a:ext cx="1013737" cy="365125"/>
          </a:xfrm>
          <a:prstGeom prst="rect">
            <a:avLst/>
          </a:prstGeom>
        </p:spPr>
        <p:txBody>
          <a:bodyPr vert="horz" lIns="0" tIns="45720" rIns="0" bIns="45720" rtlCol="0" anchor="ctr"/>
          <a:lstStyle>
            <a:lvl1pPr algn="r">
              <a:defRPr sz="898">
                <a:solidFill>
                  <a:srgbClr val="8D8DA3"/>
                </a:solidFill>
              </a:defRPr>
            </a:lvl1pPr>
          </a:lstStyle>
          <a:p>
            <a:fld id="{7AD2CD2D-0C39-C844-B16A-E0892E0FEA32}" type="slidenum">
              <a:rPr lang="en-US" smtClean="0"/>
              <a:pPr/>
              <a:t>‹#›</a:t>
            </a:fld>
            <a:endParaRPr lang="en-US"/>
          </a:p>
        </p:txBody>
      </p:sp>
      <p:sp>
        <p:nvSpPr>
          <p:cNvPr id="6" name="Slide Number Placeholder 5">
            <a:extLst>
              <a:ext uri="{FF2B5EF4-FFF2-40B4-BE49-F238E27FC236}">
                <a16:creationId xmlns:a16="http://schemas.microsoft.com/office/drawing/2014/main" id="{A95B6618-0C12-4133-A766-579FC496075C}"/>
              </a:ext>
            </a:extLst>
          </p:cNvPr>
          <p:cNvSpPr txBox="1">
            <a:spLocks/>
          </p:cNvSpPr>
          <p:nvPr userDrawn="1"/>
        </p:nvSpPr>
        <p:spPr>
          <a:xfrm>
            <a:off x="10951538" y="6286703"/>
            <a:ext cx="1013737" cy="365125"/>
          </a:xfrm>
          <a:prstGeom prst="rect">
            <a:avLst/>
          </a:prstGeom>
        </p:spPr>
        <p:txBody>
          <a:bodyPr vert="horz" lIns="0" tIns="45678" rIns="0" bIns="45678" rtlCol="0" anchor="ctr"/>
          <a:lstStyle>
            <a:defPPr>
              <a:defRPr lang="en-US"/>
            </a:defPPr>
            <a:lvl1pPr marL="0" algn="r" defTabSz="914400" rtl="0" eaLnBrk="1" latinLnBrk="0" hangingPunct="1">
              <a:defRPr sz="899" kern="1200">
                <a:solidFill>
                  <a:srgbClr val="8D8DA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D2CD2D-0C39-C844-B16A-E0892E0FEA32}" type="slidenum">
              <a:rPr lang="en-US" sz="898" smtClean="0"/>
              <a:pPr/>
              <a:t>‹#›</a:t>
            </a:fld>
            <a:endParaRPr lang="en-US" sz="898"/>
          </a:p>
        </p:txBody>
      </p:sp>
      <p:pic>
        <p:nvPicPr>
          <p:cNvPr id="7" name="Picture 6">
            <a:extLst>
              <a:ext uri="{FF2B5EF4-FFF2-40B4-BE49-F238E27FC236}">
                <a16:creationId xmlns:a16="http://schemas.microsoft.com/office/drawing/2014/main" id="{3ED82A85-F5EE-4A4E-96DA-7CBF609DE875}"/>
              </a:ext>
            </a:extLst>
          </p:cNvPr>
          <p:cNvPicPr>
            <a:picLocks/>
          </p:cNvPicPr>
          <p:nvPr userDrawn="1"/>
        </p:nvPicPr>
        <p:blipFill>
          <a:blip r:embed="rId11"/>
          <a:stretch>
            <a:fillRect/>
          </a:stretch>
        </p:blipFill>
        <p:spPr>
          <a:xfrm>
            <a:off x="-3048" y="6787378"/>
            <a:ext cx="12198096" cy="70624"/>
          </a:xfrm>
          <a:prstGeom prst="rect">
            <a:avLst/>
          </a:prstGeom>
        </p:spPr>
      </p:pic>
    </p:spTree>
    <p:extLst>
      <p:ext uri="{BB962C8B-B14F-4D97-AF65-F5344CB8AC3E}">
        <p14:creationId xmlns:p14="http://schemas.microsoft.com/office/powerpoint/2010/main" val="2392616175"/>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8" r:id="rId3"/>
    <p:sldLayoutId id="2147483829" r:id="rId4"/>
    <p:sldLayoutId id="2147483830" r:id="rId5"/>
  </p:sldLayoutIdLst>
  <p:hf hdr="0" dt="0"/>
  <p:txStyles>
    <p:titleStyle>
      <a:lvl1pPr algn="l" defTabSz="912710" rtl="0" eaLnBrk="1" latinLnBrk="0" hangingPunct="1">
        <a:lnSpc>
          <a:spcPct val="90000"/>
        </a:lnSpc>
        <a:spcBef>
          <a:spcPct val="0"/>
        </a:spcBef>
        <a:buNone/>
        <a:defRPr sz="2795" kern="1200">
          <a:solidFill>
            <a:schemeClr val="tx1"/>
          </a:solidFill>
          <a:latin typeface="+mj-lt"/>
          <a:ea typeface="+mj-ea"/>
          <a:cs typeface="+mj-cs"/>
        </a:defRPr>
      </a:lvl1pPr>
    </p:titleStyle>
    <p:bodyStyle>
      <a:lvl1pPr marL="228178" indent="-228178" algn="l" defTabSz="912710" rtl="0" eaLnBrk="1" latinLnBrk="0" hangingPunct="1">
        <a:lnSpc>
          <a:spcPct val="140000"/>
        </a:lnSpc>
        <a:spcBef>
          <a:spcPts val="998"/>
        </a:spcBef>
        <a:buClr>
          <a:schemeClr val="accent4"/>
        </a:buClr>
        <a:buFont typeface="Arial" panose="020B0604020202020204" pitchFamily="34" charset="0"/>
        <a:buChar char="•"/>
        <a:defRPr sz="1997" kern="1200">
          <a:solidFill>
            <a:schemeClr val="tx2">
              <a:lumMod val="75000"/>
            </a:schemeClr>
          </a:solidFill>
          <a:latin typeface="+mn-lt"/>
          <a:ea typeface="+mn-ea"/>
          <a:cs typeface="+mn-cs"/>
        </a:defRPr>
      </a:lvl1pPr>
      <a:lvl2pPr marL="684533" indent="-228178" algn="l" defTabSz="912710" rtl="0" eaLnBrk="1" latinLnBrk="0" hangingPunct="1">
        <a:lnSpc>
          <a:spcPct val="90000"/>
        </a:lnSpc>
        <a:spcBef>
          <a:spcPts val="500"/>
        </a:spcBef>
        <a:buClr>
          <a:schemeClr val="accent4"/>
        </a:buClr>
        <a:buFont typeface="Arial" panose="020B0604020202020204" pitchFamily="34" charset="0"/>
        <a:buChar char="•"/>
        <a:defRPr sz="1597" kern="1200">
          <a:solidFill>
            <a:schemeClr val="tx2">
              <a:lumMod val="75000"/>
            </a:schemeClr>
          </a:solidFill>
          <a:latin typeface="+mn-lt"/>
          <a:ea typeface="+mn-ea"/>
          <a:cs typeface="+mn-cs"/>
        </a:defRPr>
      </a:lvl2pPr>
      <a:lvl3pPr marL="1140886" indent="-228178" algn="l" defTabSz="912710" rtl="0" eaLnBrk="1" latinLnBrk="0" hangingPunct="1">
        <a:lnSpc>
          <a:spcPct val="90000"/>
        </a:lnSpc>
        <a:spcBef>
          <a:spcPts val="500"/>
        </a:spcBef>
        <a:buClr>
          <a:schemeClr val="accent4"/>
        </a:buClr>
        <a:buFont typeface="Arial" panose="020B0604020202020204" pitchFamily="34" charset="0"/>
        <a:buChar char="•"/>
        <a:defRPr sz="1397" kern="1200">
          <a:solidFill>
            <a:schemeClr val="tx2">
              <a:lumMod val="75000"/>
            </a:schemeClr>
          </a:solidFill>
          <a:latin typeface="+mn-lt"/>
          <a:ea typeface="+mn-ea"/>
          <a:cs typeface="+mn-cs"/>
        </a:defRPr>
      </a:lvl3pPr>
      <a:lvl4pPr marL="1597241" indent="-228178" algn="l" defTabSz="912710" rtl="0" eaLnBrk="1" latinLnBrk="0" hangingPunct="1">
        <a:lnSpc>
          <a:spcPct val="90000"/>
        </a:lnSpc>
        <a:spcBef>
          <a:spcPts val="500"/>
        </a:spcBef>
        <a:buClr>
          <a:schemeClr val="accent4"/>
        </a:buClr>
        <a:buFont typeface="Arial" panose="020B0604020202020204" pitchFamily="34" charset="0"/>
        <a:buChar char="•"/>
        <a:defRPr sz="1198" kern="1200">
          <a:solidFill>
            <a:schemeClr val="tx2">
              <a:lumMod val="75000"/>
            </a:schemeClr>
          </a:solidFill>
          <a:latin typeface="+mn-lt"/>
          <a:ea typeface="+mn-ea"/>
          <a:cs typeface="+mn-cs"/>
        </a:defRPr>
      </a:lvl4pPr>
      <a:lvl5pPr marL="2053596" indent="-228178" algn="l" defTabSz="912710" rtl="0" eaLnBrk="1" latinLnBrk="0" hangingPunct="1">
        <a:lnSpc>
          <a:spcPct val="90000"/>
        </a:lnSpc>
        <a:spcBef>
          <a:spcPts val="500"/>
        </a:spcBef>
        <a:buClr>
          <a:schemeClr val="accent4"/>
        </a:buClr>
        <a:buFont typeface="Arial" panose="020B0604020202020204" pitchFamily="34" charset="0"/>
        <a:buChar char="•"/>
        <a:defRPr sz="998" kern="1200">
          <a:solidFill>
            <a:schemeClr val="tx2">
              <a:lumMod val="75000"/>
            </a:schemeClr>
          </a:solidFill>
          <a:latin typeface="+mn-lt"/>
          <a:ea typeface="+mn-ea"/>
          <a:cs typeface="+mn-cs"/>
        </a:defRPr>
      </a:lvl5pPr>
      <a:lvl6pPr marL="2509951"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6pPr>
      <a:lvl7pPr marL="296630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7pPr>
      <a:lvl8pPr marL="3422659"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8pPr>
      <a:lvl9pPr marL="3879014" indent="-228178" algn="l" defTabSz="912710" rtl="0" eaLnBrk="1" latinLnBrk="0" hangingPunct="1">
        <a:lnSpc>
          <a:spcPct val="90000"/>
        </a:lnSpc>
        <a:spcBef>
          <a:spcPts val="500"/>
        </a:spcBef>
        <a:buFont typeface="Arial" panose="020B0604020202020204" pitchFamily="34" charset="0"/>
        <a:buChar char="•"/>
        <a:defRPr sz="1797" kern="1200">
          <a:solidFill>
            <a:schemeClr val="tx1"/>
          </a:solidFill>
          <a:latin typeface="+mn-lt"/>
          <a:ea typeface="+mn-ea"/>
          <a:cs typeface="+mn-cs"/>
        </a:defRPr>
      </a:lvl9pPr>
    </p:bodyStyle>
    <p:otherStyle>
      <a:defPPr>
        <a:defRPr lang="en-US"/>
      </a:defPPr>
      <a:lvl1pPr marL="0" algn="l" defTabSz="912710" rtl="0" eaLnBrk="1" latinLnBrk="0" hangingPunct="1">
        <a:defRPr sz="1797" kern="1200">
          <a:solidFill>
            <a:schemeClr val="tx1"/>
          </a:solidFill>
          <a:latin typeface="+mn-lt"/>
          <a:ea typeface="+mn-ea"/>
          <a:cs typeface="+mn-cs"/>
        </a:defRPr>
      </a:lvl1pPr>
      <a:lvl2pPr marL="456355" algn="l" defTabSz="912710" rtl="0" eaLnBrk="1" latinLnBrk="0" hangingPunct="1">
        <a:defRPr sz="1797" kern="1200">
          <a:solidFill>
            <a:schemeClr val="tx1"/>
          </a:solidFill>
          <a:latin typeface="+mn-lt"/>
          <a:ea typeface="+mn-ea"/>
          <a:cs typeface="+mn-cs"/>
        </a:defRPr>
      </a:lvl2pPr>
      <a:lvl3pPr marL="912710" algn="l" defTabSz="912710" rtl="0" eaLnBrk="1" latinLnBrk="0" hangingPunct="1">
        <a:defRPr sz="1797" kern="1200">
          <a:solidFill>
            <a:schemeClr val="tx1"/>
          </a:solidFill>
          <a:latin typeface="+mn-lt"/>
          <a:ea typeface="+mn-ea"/>
          <a:cs typeface="+mn-cs"/>
        </a:defRPr>
      </a:lvl3pPr>
      <a:lvl4pPr marL="1369063" algn="l" defTabSz="912710" rtl="0" eaLnBrk="1" latinLnBrk="0" hangingPunct="1">
        <a:defRPr sz="1797" kern="1200">
          <a:solidFill>
            <a:schemeClr val="tx1"/>
          </a:solidFill>
          <a:latin typeface="+mn-lt"/>
          <a:ea typeface="+mn-ea"/>
          <a:cs typeface="+mn-cs"/>
        </a:defRPr>
      </a:lvl4pPr>
      <a:lvl5pPr marL="1825418" algn="l" defTabSz="912710" rtl="0" eaLnBrk="1" latinLnBrk="0" hangingPunct="1">
        <a:defRPr sz="1797" kern="1200">
          <a:solidFill>
            <a:schemeClr val="tx1"/>
          </a:solidFill>
          <a:latin typeface="+mn-lt"/>
          <a:ea typeface="+mn-ea"/>
          <a:cs typeface="+mn-cs"/>
        </a:defRPr>
      </a:lvl5pPr>
      <a:lvl6pPr marL="2281773" algn="l" defTabSz="912710" rtl="0" eaLnBrk="1" latinLnBrk="0" hangingPunct="1">
        <a:defRPr sz="1797" kern="1200">
          <a:solidFill>
            <a:schemeClr val="tx1"/>
          </a:solidFill>
          <a:latin typeface="+mn-lt"/>
          <a:ea typeface="+mn-ea"/>
          <a:cs typeface="+mn-cs"/>
        </a:defRPr>
      </a:lvl6pPr>
      <a:lvl7pPr marL="2738128" algn="l" defTabSz="912710" rtl="0" eaLnBrk="1" latinLnBrk="0" hangingPunct="1">
        <a:defRPr sz="1797" kern="1200">
          <a:solidFill>
            <a:schemeClr val="tx1"/>
          </a:solidFill>
          <a:latin typeface="+mn-lt"/>
          <a:ea typeface="+mn-ea"/>
          <a:cs typeface="+mn-cs"/>
        </a:defRPr>
      </a:lvl7pPr>
      <a:lvl8pPr marL="3194482" algn="l" defTabSz="912710" rtl="0" eaLnBrk="1" latinLnBrk="0" hangingPunct="1">
        <a:defRPr sz="1797" kern="1200">
          <a:solidFill>
            <a:schemeClr val="tx1"/>
          </a:solidFill>
          <a:latin typeface="+mn-lt"/>
          <a:ea typeface="+mn-ea"/>
          <a:cs typeface="+mn-cs"/>
        </a:defRPr>
      </a:lvl8pPr>
      <a:lvl9pPr marL="3650837" algn="l" defTabSz="912710" rtl="0" eaLnBrk="1" latinLnBrk="0" hangingPunct="1">
        <a:defRPr sz="179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AEABB711-CDB9-8964-3BA3-BD885022902A}"/>
              </a:ext>
            </a:extLst>
          </p:cNvPr>
          <p:cNvSpPr>
            <a:spLocks noGrp="1"/>
          </p:cNvSpPr>
          <p:nvPr>
            <p:ph type="ftr" sz="quarter" idx="12"/>
          </p:nvPr>
        </p:nvSpPr>
        <p:spPr/>
        <p:txBody>
          <a:bodyPr/>
          <a:lstStyle/>
          <a:p>
            <a:pPr algn="ctr"/>
            <a:r>
              <a:rPr lang="pt-PT" altLang="ja-JP"/>
              <a:t>Copyright © Medical Review Co., Ltd. All Rights Reserved.</a:t>
            </a:r>
            <a:endParaRPr lang="ja-JP" altLang="en-US"/>
          </a:p>
        </p:txBody>
      </p:sp>
      <p:sp>
        <p:nvSpPr>
          <p:cNvPr id="3" name="テキスト プレースホルダー 2">
            <a:extLst>
              <a:ext uri="{FF2B5EF4-FFF2-40B4-BE49-F238E27FC236}">
                <a16:creationId xmlns:a16="http://schemas.microsoft.com/office/drawing/2014/main" id="{43D93388-1CAB-51B5-E673-F241030E9598}"/>
              </a:ext>
            </a:extLst>
          </p:cNvPr>
          <p:cNvSpPr>
            <a:spLocks noGrp="1"/>
          </p:cNvSpPr>
          <p:nvPr>
            <p:ph type="body" sz="quarter" idx="13"/>
          </p:nvPr>
        </p:nvSpPr>
        <p:spPr/>
        <p:txBody>
          <a:bodyPr/>
          <a:lstStyle/>
          <a:p>
            <a:r>
              <a:rPr kumimoji="1" lang="ja-JP" altLang="en-US">
                <a:latin typeface="Meiryo UI" panose="020B0604030504040204" pitchFamily="50" charset="-128"/>
                <a:ea typeface="Meiryo UI" panose="020B0604030504040204" pitchFamily="50" charset="-128"/>
              </a:rPr>
              <a:t>クライアント名</a:t>
            </a:r>
            <a:r>
              <a:rPr kumimoji="1" lang="en-US" altLang="ja-JP" dirty="0">
                <a:latin typeface="Meiryo UI" panose="020B0604030504040204" pitchFamily="50" charset="-128"/>
                <a:ea typeface="Meiryo UI" panose="020B0604030504040204" pitchFamily="50" charset="-128"/>
              </a:rPr>
              <a:t> </a:t>
            </a:r>
            <a:r>
              <a:rPr kumimoji="1" lang="ja-JP" altLang="en-US">
                <a:latin typeface="Meiryo UI" panose="020B0604030504040204" pitchFamily="50" charset="-128"/>
                <a:ea typeface="Meiryo UI" panose="020B0604030504040204" pitchFamily="50" charset="-128"/>
              </a:rPr>
              <a:t>御中</a:t>
            </a:r>
          </a:p>
        </p:txBody>
      </p:sp>
      <p:sp>
        <p:nvSpPr>
          <p:cNvPr id="4" name="テキスト プレースホルダー 3">
            <a:extLst>
              <a:ext uri="{FF2B5EF4-FFF2-40B4-BE49-F238E27FC236}">
                <a16:creationId xmlns:a16="http://schemas.microsoft.com/office/drawing/2014/main" id="{91085332-775A-00B9-22A4-69A1467850BD}"/>
              </a:ext>
            </a:extLst>
          </p:cNvPr>
          <p:cNvSpPr>
            <a:spLocks noGrp="1"/>
          </p:cNvSpPr>
          <p:nvPr>
            <p:ph type="body" sz="quarter" idx="14"/>
          </p:nvPr>
        </p:nvSpPr>
        <p:spPr/>
        <p:txBody>
          <a:bodyPr/>
          <a:lstStyle/>
          <a:p>
            <a:r>
              <a:rPr kumimoji="1" lang="ja-JP" altLang="en-US" sz="1800">
                <a:latin typeface="Meiryo UI" panose="020B0604030504040204" pitchFamily="50" charset="-128"/>
                <a:ea typeface="Meiryo UI" panose="020B0604030504040204" pitchFamily="50" charset="-128"/>
              </a:rPr>
              <a:t>タイトル</a:t>
            </a:r>
          </a:p>
        </p:txBody>
      </p:sp>
      <p:sp>
        <p:nvSpPr>
          <p:cNvPr id="5" name="テキスト プレースホルダー 12">
            <a:extLst>
              <a:ext uri="{FF2B5EF4-FFF2-40B4-BE49-F238E27FC236}">
                <a16:creationId xmlns:a16="http://schemas.microsoft.com/office/drawing/2014/main" id="{64938B04-3B0F-9B27-7144-BACA370E6DD7}"/>
              </a:ext>
            </a:extLst>
          </p:cNvPr>
          <p:cNvSpPr txBox="1">
            <a:spLocks/>
          </p:cNvSpPr>
          <p:nvPr/>
        </p:nvSpPr>
        <p:spPr>
          <a:xfrm>
            <a:off x="10514442" y="6246000"/>
            <a:ext cx="2129250" cy="468000"/>
          </a:xfrm>
          <a:prstGeom prst="rect">
            <a:avLst/>
          </a:prstGeom>
        </p:spPr>
        <p:txBody>
          <a:bodyPr wrap="none" lIns="0" tIns="0" rIns="0" bIns="0" anchor="ctr" anchorCtr="0"/>
          <a:lstStyle>
            <a:lvl1pPr marL="0" indent="0" algn="l" defTabSz="914400" rtl="0" eaLnBrk="1" latinLnBrk="0" hangingPunct="1">
              <a:lnSpc>
                <a:spcPct val="90000"/>
              </a:lnSpc>
              <a:spcBef>
                <a:spcPts val="1000"/>
              </a:spcBef>
              <a:buClr>
                <a:schemeClr val="accent1"/>
              </a:buClr>
              <a:buFont typeface="Wingdings" pitchFamily="2" charset="2"/>
              <a:buNone/>
              <a:defRPr kumimoji="1" sz="2800" b="1" kern="1200" spc="3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 typeface="Wingdings" pitchFamily="2" charset="2"/>
              <a:buNone/>
              <a:defRPr kumimoji="1" sz="16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 typeface="Arial" panose="020B0604020202020204" pitchFamily="34" charset="0"/>
              <a:buNone/>
              <a:defRPr kumimoji="1" sz="14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 typeface="Arial" panose="020B0604020202020204" pitchFamily="34" charset="0"/>
              <a:buNone/>
              <a:defRPr kumimoji="1" sz="12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 typeface="Arial" panose="020B0604020202020204" pitchFamily="34" charset="0"/>
              <a:buNone/>
              <a:defRPr kumimoji="1" sz="1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00" dirty="0">
                <a:latin typeface="Meiryo UI" panose="020B0604030504040204" pitchFamily="50" charset="-128"/>
                <a:ea typeface="Meiryo UI" panose="020B0604030504040204" pitchFamily="50" charset="-128"/>
              </a:rPr>
              <a:t>20xx.xx.xx</a:t>
            </a: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3595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E</a:t>
            </a:r>
            <a:r>
              <a:rPr lang="ja-JP" altLang="en-US"/>
              <a:t>案</a:t>
            </a:r>
          </a:p>
        </p:txBody>
      </p:sp>
    </p:spTree>
    <p:extLst>
      <p:ext uri="{BB962C8B-B14F-4D97-AF65-F5344CB8AC3E}">
        <p14:creationId xmlns:p14="http://schemas.microsoft.com/office/powerpoint/2010/main" val="147737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67998" y="3192845"/>
            <a:ext cx="1064859" cy="472310"/>
          </a:xfrm>
        </p:spPr>
        <p:txBody>
          <a:bodyPr/>
          <a:lstStyle/>
          <a:p>
            <a:r>
              <a:rPr lang="ja-JP" altLang="en-US">
                <a:latin typeface="+mn-ea"/>
                <a:ea typeface="+mn-ea"/>
              </a:rPr>
              <a:t>与</a:t>
            </a:r>
            <a:r>
              <a:rPr lang="en-US" altLang="ja-JP" dirty="0">
                <a:latin typeface="+mn-ea"/>
                <a:ea typeface="+mn-ea"/>
              </a:rPr>
              <a:t> </a:t>
            </a:r>
            <a:r>
              <a:rPr lang="ja-JP" altLang="en-US">
                <a:latin typeface="+mn-ea"/>
                <a:ea typeface="+mn-ea"/>
              </a:rPr>
              <a:t>件</a:t>
            </a:r>
            <a:endParaRPr dirty="0">
              <a:latin typeface="+mn-ea"/>
              <a:ea typeface="+mn-ea"/>
            </a:endParaRPr>
          </a:p>
        </p:txBody>
      </p:sp>
      <p:sp>
        <p:nvSpPr>
          <p:cNvPr id="6" name="テキスト ボックス 5">
            <a:extLst>
              <a:ext uri="{FF2B5EF4-FFF2-40B4-BE49-F238E27FC236}">
                <a16:creationId xmlns:a16="http://schemas.microsoft.com/office/drawing/2014/main" id="{32CBE6B0-74AA-6FE7-1278-D33FBD8D3296}"/>
              </a:ext>
            </a:extLst>
          </p:cNvPr>
          <p:cNvSpPr txBox="1"/>
          <p:nvPr/>
        </p:nvSpPr>
        <p:spPr>
          <a:xfrm>
            <a:off x="5630091" y="5264331"/>
            <a:ext cx="0" cy="0"/>
          </a:xfrm>
          <a:prstGeom prst="rect">
            <a:avLst/>
          </a:prstGeom>
          <a:noFill/>
        </p:spPr>
        <p:txBody>
          <a:bodyPr wrap="none" lIns="0" tIns="0" rIns="0" bIns="0" rtlCol="0" anchor="ctr" anchorCtr="0">
            <a:noAutofit/>
          </a:bodyPr>
          <a:lstStyle/>
          <a:p>
            <a:pPr algn="l"/>
            <a:endParaRPr kumimoji="1" lang="ja-JP" altLang="en-US"/>
          </a:p>
        </p:txBody>
      </p:sp>
      <p:graphicFrame>
        <p:nvGraphicFramePr>
          <p:cNvPr id="7" name="表 6">
            <a:extLst>
              <a:ext uri="{FF2B5EF4-FFF2-40B4-BE49-F238E27FC236}">
                <a16:creationId xmlns:a16="http://schemas.microsoft.com/office/drawing/2014/main" id="{EFC222A7-299C-514B-653F-3D1F40016909}"/>
              </a:ext>
            </a:extLst>
          </p:cNvPr>
          <p:cNvGraphicFramePr>
            <a:graphicFrameLocks noGrp="1"/>
          </p:cNvGraphicFramePr>
          <p:nvPr>
            <p:extLst>
              <p:ext uri="{D42A27DB-BD31-4B8C-83A1-F6EECF244321}">
                <p14:modId xmlns:p14="http://schemas.microsoft.com/office/powerpoint/2010/main" val="3624203280"/>
              </p:ext>
            </p:extLst>
          </p:nvPr>
        </p:nvGraphicFramePr>
        <p:xfrm>
          <a:off x="4736013" y="641287"/>
          <a:ext cx="6066971" cy="4113592"/>
        </p:xfrm>
        <a:graphic>
          <a:graphicData uri="http://schemas.openxmlformats.org/drawingml/2006/table">
            <a:tbl>
              <a:tblPr firstRow="1" bandRow="1">
                <a:tableStyleId>{7DF18680-E054-41AD-8BC1-D1AEF772440D}</a:tableStyleId>
              </a:tblPr>
              <a:tblGrid>
                <a:gridCol w="1521096">
                  <a:extLst>
                    <a:ext uri="{9D8B030D-6E8A-4147-A177-3AD203B41FA5}">
                      <a16:colId xmlns:a16="http://schemas.microsoft.com/office/drawing/2014/main" val="3411483883"/>
                    </a:ext>
                  </a:extLst>
                </a:gridCol>
                <a:gridCol w="4545875">
                  <a:extLst>
                    <a:ext uri="{9D8B030D-6E8A-4147-A177-3AD203B41FA5}">
                      <a16:colId xmlns:a16="http://schemas.microsoft.com/office/drawing/2014/main" val="3478665473"/>
                    </a:ext>
                  </a:extLst>
                </a:gridCol>
              </a:tblGrid>
              <a:tr h="587656">
                <a:tc>
                  <a:txBody>
                    <a:bodyPr/>
                    <a:lstStyle/>
                    <a:p>
                      <a:pPr algn="ctr"/>
                      <a:r>
                        <a:rPr lang="en-US" altLang="ja-JP" sz="1200" b="1">
                          <a:solidFill>
                            <a:srgbClr val="000000"/>
                          </a:solidFill>
                        </a:rPr>
                        <a:t>製品名</a:t>
                      </a:r>
                      <a:endParaRPr kumimoji="1" lang="ja-JP" altLang="en-US" sz="1200" b="1"/>
                    </a:p>
                  </a:txBody>
                  <a:tcPr anchor="ctr">
                    <a:lnR w="6350" cap="flat" cmpd="sng" algn="ctr">
                      <a:no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{{productName}}</a:t>
                      </a:r>
                      <a:endParaRPr kumimoji="1" lang="ja-JP" altLang="en-US" sz="1400" b="0"/>
                    </a:p>
                  </a:txBody>
                  <a:tcPr anchor="ctr">
                    <a:lnL w="6350" cap="flat" cmpd="sng" algn="ctr">
                      <a:no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072290024"/>
                  </a:ext>
                </a:extLst>
              </a:tr>
              <a:tr h="587656">
                <a:tc>
                  <a:txBody>
                    <a:bodyPr/>
                    <a:lstStyle/>
                    <a:p>
                      <a:pPr algn="ctr"/>
                      <a:r>
                        <a:rPr lang="ja-JP" altLang="en-US" sz="1200" b="1">
                          <a:solidFill>
                            <a:srgbClr val="000000"/>
                          </a:solidFill>
                        </a:rPr>
                        <a:t>アイテム</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a:t>{{itemName}}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179358080"/>
                  </a:ext>
                </a:extLst>
              </a:tr>
              <a:tr h="587656">
                <a:tc>
                  <a:txBody>
                    <a:bodyPr/>
                    <a:lstStyle/>
                    <a:p>
                      <a:pPr algn="ctr"/>
                      <a:r>
                        <a:rPr kumimoji="1" lang="ja-JP" altLang="en-US" sz="1200" b="1" i="0" kern="1200">
                          <a:solidFill>
                            <a:schemeClr val="dk1"/>
                          </a:solidFill>
                          <a:effectLst/>
                          <a:latin typeface="+mn-lt"/>
                          <a:ea typeface="+mn-ea"/>
                          <a:cs typeface="+mn-cs"/>
                        </a:rPr>
                        <a:t>仕様</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kumimoji="1" lang="en" altLang="ja-JP" sz="1400" b="0"/>
                        <a:t>{{spec}}</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534996919"/>
                  </a:ext>
                </a:extLst>
              </a:tr>
              <a:tr h="587656">
                <a:tc>
                  <a:txBody>
                    <a:bodyPr/>
                    <a:lstStyle/>
                    <a:p>
                      <a:pPr algn="ctr"/>
                      <a:r>
                        <a:rPr kumimoji="1" lang="ja-JP" altLang="en-US" sz="1200" b="1"/>
                        <a:t>ターゲット</a:t>
                      </a:r>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b="0">
                          <a:solidFill>
                            <a:srgbClr val="000000"/>
                          </a:solidFill>
                        </a:rPr>
                        <a:t>{{target}}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3744222162"/>
                  </a:ext>
                </a:extLst>
              </a:tr>
              <a:tr h="587656">
                <a:tc>
                  <a:txBody>
                    <a:bodyPr/>
                    <a:lstStyle/>
                    <a:p>
                      <a:pPr algn="ctr"/>
                      <a:r>
                        <a:rPr lang="en-US" altLang="ja-JP" sz="1200" b="1">
                          <a:solidFill>
                            <a:srgbClr val="000000"/>
                          </a:solidFill>
                        </a:rPr>
                        <a:t>使用シーン</a:t>
                      </a:r>
                      <a:endParaRPr kumimoji="1" lang="ja-JP" altLang="en-US" sz="1200" b="1"/>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b="0">
                          <a:solidFill>
                            <a:srgbClr val="000000"/>
                          </a:solidFill>
                        </a:rPr>
                        <a:t>{{scene}}</a:t>
                      </a:r>
                      <a:endParaRPr kumimoji="1" lang="ja-JP" altLang="en-US" sz="1400" b="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195817400"/>
                  </a:ext>
                </a:extLst>
              </a:tr>
              <a:tr h="587656">
                <a:tc>
                  <a:txBody>
                    <a:bodyPr/>
                    <a:lstStyle/>
                    <a:p>
                      <a:pPr algn="ctr"/>
                      <a:r>
                        <a:rPr lang="en-US" altLang="ja-JP" sz="1200" b="1">
                          <a:solidFill>
                            <a:srgbClr val="000000"/>
                          </a:solidFill>
                        </a:rPr>
                        <a:t>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400">
                          <a:solidFill>
                            <a:srgbClr val="000000"/>
                          </a:solidFill>
                        </a:rPr>
                        <a:t>{{objectiveA}}</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2198874423"/>
                  </a:ext>
                </a:extLst>
              </a:tr>
              <a:tr h="587656">
                <a:tc>
                  <a:txBody>
                    <a:bodyPr/>
                    <a:lstStyle/>
                    <a:p>
                      <a:pPr algn="ctr"/>
                      <a:r>
                        <a:rPr lang="ja-JP" altLang="en-US" sz="1200" b="1">
                          <a:solidFill>
                            <a:srgbClr val="000000"/>
                          </a:solidFill>
                        </a:rPr>
                        <a:t>戦略的目的</a:t>
                      </a:r>
                      <a:endParaRPr kumimoji="1" lang="ja-JP" altLang="en-US" sz="1200"/>
                    </a:p>
                  </a:txBody>
                  <a:tcPr anchor="ctr">
                    <a:lnR w="6350" cap="flat" cmpd="sng" algn="ctr">
                      <a:no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400" dirty="0">
                          <a:solidFill>
                            <a:srgbClr val="000000"/>
                          </a:solidFill>
                        </a:rPr>
                        <a:t>{{</a:t>
                      </a:r>
                      <a:r>
                        <a:rPr lang="en-US" altLang="ja-JP" sz="1400" dirty="0" err="1">
                          <a:solidFill>
                            <a:srgbClr val="000000"/>
                          </a:solidFill>
                        </a:rPr>
                        <a:t>objectiveB</a:t>
                      </a:r>
                      <a:r>
                        <a:rPr lang="en-US" altLang="ja-JP" sz="1400" dirty="0">
                          <a:solidFill>
                            <a:srgbClr val="000000"/>
                          </a:solidFill>
                        </a:rPr>
                        <a:t>}}</a:t>
                      </a:r>
                      <a:endParaRPr kumimoji="1" lang="ja-JP" altLang="en-US" sz="1400"/>
                    </a:p>
                  </a:txBody>
                  <a:tcPr anchor="ctr">
                    <a:lnL w="6350" cap="flat" cmpd="sng" algn="ctr">
                      <a:no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4115044640"/>
                  </a:ext>
                </a:extLst>
              </a:tr>
            </a:tbl>
          </a:graphicData>
        </a:graphic>
      </p:graphicFrame>
      <p:graphicFrame>
        <p:nvGraphicFramePr>
          <p:cNvPr id="8" name="表 7">
            <a:extLst>
              <a:ext uri="{FF2B5EF4-FFF2-40B4-BE49-F238E27FC236}">
                <a16:creationId xmlns:a16="http://schemas.microsoft.com/office/drawing/2014/main" id="{F89DEE7A-CDD5-A2EB-EA76-D7A7EAB16D87}"/>
              </a:ext>
            </a:extLst>
          </p:cNvPr>
          <p:cNvGraphicFramePr>
            <a:graphicFrameLocks noGrp="1"/>
          </p:cNvGraphicFramePr>
          <p:nvPr>
            <p:extLst>
              <p:ext uri="{D42A27DB-BD31-4B8C-83A1-F6EECF244321}">
                <p14:modId xmlns:p14="http://schemas.microsoft.com/office/powerpoint/2010/main" val="1424679927"/>
              </p:ext>
            </p:extLst>
          </p:nvPr>
        </p:nvGraphicFramePr>
        <p:xfrm>
          <a:off x="4344853" y="5146767"/>
          <a:ext cx="7529284" cy="1345474"/>
        </p:xfrm>
        <a:graphic>
          <a:graphicData uri="http://schemas.openxmlformats.org/drawingml/2006/table">
            <a:tbl>
              <a:tblPr firstRow="1" bandRow="1">
                <a:tableStyleId>{F5AB1C69-6EDB-4FF4-983F-18BD219EF322}</a:tableStyleId>
              </a:tblPr>
              <a:tblGrid>
                <a:gridCol w="1677124">
                  <a:extLst>
                    <a:ext uri="{9D8B030D-6E8A-4147-A177-3AD203B41FA5}">
                      <a16:colId xmlns:a16="http://schemas.microsoft.com/office/drawing/2014/main" val="3053551499"/>
                    </a:ext>
                  </a:extLst>
                </a:gridCol>
                <a:gridCol w="5852160">
                  <a:extLst>
                    <a:ext uri="{9D8B030D-6E8A-4147-A177-3AD203B41FA5}">
                      <a16:colId xmlns:a16="http://schemas.microsoft.com/office/drawing/2014/main" val="2554203567"/>
                    </a:ext>
                  </a:extLst>
                </a:gridCol>
              </a:tblGrid>
              <a:tr h="1345474">
                <a:tc>
                  <a:txBody>
                    <a:bodyPr/>
                    <a:lstStyle/>
                    <a:p>
                      <a:pPr algn="ctr"/>
                      <a:r>
                        <a:rPr kumimoji="1" lang="ja-JP" altLang="en-US" sz="1200">
                          <a:ln>
                            <a:noFill/>
                          </a:ln>
                          <a:solidFill>
                            <a:schemeClr val="tx1"/>
                          </a:solidFill>
                        </a:rPr>
                        <a:t>ブランド規定</a:t>
                      </a:r>
                    </a:p>
                  </a:txBody>
                  <a:tcPr anchor="ct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ja-JP" sz="1200" dirty="0">
                          <a:ln>
                            <a:noFill/>
                          </a:ln>
                          <a:solidFill>
                            <a:schemeClr val="tx1"/>
                          </a:solidFill>
                        </a:rPr>
                        <a:t>{{</a:t>
                      </a:r>
                      <a:r>
                        <a:rPr kumimoji="1" lang="en" altLang="ja-JP" sz="1200" dirty="0" err="1">
                          <a:ln>
                            <a:noFill/>
                          </a:ln>
                          <a:solidFill>
                            <a:schemeClr val="tx1"/>
                          </a:solidFill>
                        </a:rPr>
                        <a:t>brandInfo</a:t>
                      </a:r>
                      <a:r>
                        <a:rPr kumimoji="1" lang="en" altLang="ja-JP" sz="1200" dirty="0">
                          <a:ln>
                            <a:noFill/>
                          </a:ln>
                          <a:solidFill>
                            <a:schemeClr val="tx1"/>
                          </a:solidFill>
                        </a:rPr>
                        <a:t>}}</a:t>
                      </a:r>
                      <a:endParaRPr kumimoji="1" lang="ja-JP" altLang="en-US" sz="1200">
                        <a:ln>
                          <a:noFill/>
                        </a:ln>
                        <a:solidFill>
                          <a:schemeClr val="tx1"/>
                        </a:solidFill>
                      </a:endParaRPr>
                    </a:p>
                  </a:txBody>
                  <a:tcPr anchor="ctr">
                    <a:solidFill>
                      <a:schemeClr val="accent1">
                        <a:lumMod val="20000"/>
                        <a:lumOff val="80000"/>
                      </a:schemeClr>
                    </a:solidFill>
                  </a:tcPr>
                </a:tc>
                <a:extLst>
                  <a:ext uri="{0D108BD9-81ED-4DB2-BD59-A6C34878D82A}">
                    <a16:rowId xmlns:a16="http://schemas.microsoft.com/office/drawing/2014/main" val="202368179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A54868D4-811C-BC5B-A0E2-4F7C87C7696C}"/>
              </a:ext>
            </a:extLst>
          </p:cNvPr>
          <p:cNvSpPr/>
          <p:nvPr/>
        </p:nvSpPr>
        <p:spPr>
          <a:xfrm>
            <a:off x="323536" y="1346699"/>
            <a:ext cx="5689304" cy="33193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1" name="正方形/長方形 30">
            <a:extLst>
              <a:ext uri="{FF2B5EF4-FFF2-40B4-BE49-F238E27FC236}">
                <a16:creationId xmlns:a16="http://schemas.microsoft.com/office/drawing/2014/main" id="{1ACE7382-5039-C02A-EE43-296757557555}"/>
              </a:ext>
            </a:extLst>
          </p:cNvPr>
          <p:cNvSpPr/>
          <p:nvPr/>
        </p:nvSpPr>
        <p:spPr>
          <a:xfrm>
            <a:off x="6012840" y="1346699"/>
            <a:ext cx="5689304" cy="331931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CONCEPT</a:t>
            </a:r>
            <a:endParaRPr lang="ja-JP" altLang="en-US"/>
          </a:p>
        </p:txBody>
      </p:sp>
      <p:sp>
        <p:nvSpPr>
          <p:cNvPr id="20" name="テキスト ボックス 19">
            <a:extLst>
              <a:ext uri="{FF2B5EF4-FFF2-40B4-BE49-F238E27FC236}">
                <a16:creationId xmlns:a16="http://schemas.microsoft.com/office/drawing/2014/main" id="{5C8913BF-560D-1450-0CA3-BD9518E12BA8}"/>
              </a:ext>
            </a:extLst>
          </p:cNvPr>
          <p:cNvSpPr txBox="1"/>
          <p:nvPr/>
        </p:nvSpPr>
        <p:spPr>
          <a:xfrm>
            <a:off x="2470141" y="1426157"/>
            <a:ext cx="1396094" cy="369332"/>
          </a:xfrm>
          <a:prstGeom prst="rect">
            <a:avLst/>
          </a:prstGeom>
          <a:noFill/>
        </p:spPr>
        <p:txBody>
          <a:bodyPr wrap="square">
            <a:spAutoFit/>
          </a:bodyPr>
          <a:lstStyle/>
          <a:p>
            <a:pPr marL="0" indent="0" algn="ctr">
              <a:buNone/>
            </a:pPr>
            <a:r>
              <a:rPr lang="en-US" altLang="ja-JP" sz="1800" b="1" dirty="0">
                <a:solidFill>
                  <a:srgbClr val="000000"/>
                </a:solidFill>
              </a:rPr>
              <a:t>Before</a:t>
            </a:r>
            <a:endParaRPr lang="en-US" altLang="ja-JP" sz="1400" dirty="0"/>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Behavior change</a:t>
            </a:r>
            <a:endParaRPr lang="ja-JP" altLang="en-US" sz="1200" b="1">
              <a:solidFill>
                <a:schemeClr val="bg1"/>
              </a:solidFill>
              <a:latin typeface="+mn-ea"/>
            </a:endParaRPr>
          </a:p>
        </p:txBody>
      </p:sp>
      <p:sp>
        <p:nvSpPr>
          <p:cNvPr id="29" name="テキスト ボックス 28">
            <a:extLst>
              <a:ext uri="{FF2B5EF4-FFF2-40B4-BE49-F238E27FC236}">
                <a16:creationId xmlns:a16="http://schemas.microsoft.com/office/drawing/2014/main" id="{B6F529C5-8523-1107-24FD-4720B8C99D26}"/>
              </a:ext>
            </a:extLst>
          </p:cNvPr>
          <p:cNvSpPr txBox="1"/>
          <p:nvPr/>
        </p:nvSpPr>
        <p:spPr>
          <a:xfrm>
            <a:off x="1438876" y="1966314"/>
            <a:ext cx="3624944" cy="963427"/>
          </a:xfrm>
          <a:prstGeom prst="rect">
            <a:avLst/>
          </a:prstGeom>
          <a:noFill/>
        </p:spPr>
        <p:txBody>
          <a:bodyPr wrap="square" lIns="0" tIns="0" rIns="0" bIns="0" rtlCol="0" anchor="ctr" anchorCtr="0">
            <a:normAutofit/>
          </a:bodyPr>
          <a:lstStyle/>
          <a:p>
            <a:r>
              <a:rPr lang="en" altLang="ja-JP" sz="1400" dirty="0"/>
              <a:t>{{before}}</a:t>
            </a:r>
            <a:endParaRPr kumimoji="1" lang="ja-JP" altLang="en-US" sz="1400"/>
          </a:p>
        </p:txBody>
      </p:sp>
      <p:sp>
        <p:nvSpPr>
          <p:cNvPr id="32" name="テキスト ボックス 31">
            <a:extLst>
              <a:ext uri="{FF2B5EF4-FFF2-40B4-BE49-F238E27FC236}">
                <a16:creationId xmlns:a16="http://schemas.microsoft.com/office/drawing/2014/main" id="{3299FE52-5795-8B44-9DEF-D95E7FBD8285}"/>
              </a:ext>
            </a:extLst>
          </p:cNvPr>
          <p:cNvSpPr txBox="1"/>
          <p:nvPr/>
        </p:nvSpPr>
        <p:spPr>
          <a:xfrm>
            <a:off x="8162281" y="1426157"/>
            <a:ext cx="1396094" cy="369332"/>
          </a:xfrm>
          <a:prstGeom prst="rect">
            <a:avLst/>
          </a:prstGeom>
          <a:noFill/>
        </p:spPr>
        <p:txBody>
          <a:bodyPr wrap="square">
            <a:spAutoFit/>
          </a:bodyPr>
          <a:lstStyle/>
          <a:p>
            <a:pPr algn="ctr"/>
            <a:r>
              <a:rPr lang="en-US" altLang="ja-JP" b="1" dirty="0">
                <a:solidFill>
                  <a:srgbClr val="000000"/>
                </a:solidFill>
              </a:rPr>
              <a:t>After</a:t>
            </a:r>
            <a:endParaRPr lang="en-US" altLang="ja-JP" sz="1400" dirty="0"/>
          </a:p>
        </p:txBody>
      </p:sp>
      <p:sp>
        <p:nvSpPr>
          <p:cNvPr id="33" name="右矢印 32">
            <a:extLst>
              <a:ext uri="{FF2B5EF4-FFF2-40B4-BE49-F238E27FC236}">
                <a16:creationId xmlns:a16="http://schemas.microsoft.com/office/drawing/2014/main" id="{6F02B9DF-3B37-EDC7-B329-E3244DBF72D2}"/>
              </a:ext>
            </a:extLst>
          </p:cNvPr>
          <p:cNvSpPr/>
          <p:nvPr/>
        </p:nvSpPr>
        <p:spPr>
          <a:xfrm>
            <a:off x="5703570" y="2507864"/>
            <a:ext cx="683895" cy="50292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p>
        </p:txBody>
      </p:sp>
      <p:sp>
        <p:nvSpPr>
          <p:cNvPr id="35" name="テキスト ボックス 34">
            <a:extLst>
              <a:ext uri="{FF2B5EF4-FFF2-40B4-BE49-F238E27FC236}">
                <a16:creationId xmlns:a16="http://schemas.microsoft.com/office/drawing/2014/main" id="{B6C419E2-103B-D7D0-65CA-E51B5C4C5825}"/>
              </a:ext>
            </a:extLst>
          </p:cNvPr>
          <p:cNvSpPr txBox="1"/>
          <p:nvPr/>
        </p:nvSpPr>
        <p:spPr>
          <a:xfrm>
            <a:off x="2536028" y="2929742"/>
            <a:ext cx="1264320" cy="1428128"/>
          </a:xfrm>
          <a:prstGeom prst="rect">
            <a:avLst/>
          </a:prstGeom>
          <a:noFill/>
        </p:spPr>
        <p:txBody>
          <a:bodyPr wrap="square" lIns="90000" anchor="ctr">
            <a:normAutofit fontScale="92500" lnSpcReduction="10000"/>
          </a:bodyPr>
          <a:lstStyle/>
          <a:p>
            <a:pPr algn="ctr">
              <a:lnSpc>
                <a:spcPct val="150000"/>
              </a:lnSpc>
            </a:pPr>
            <a:r>
              <a:rPr lang="en-US" altLang="ja-JP" sz="1600" b="1" dirty="0">
                <a:solidFill>
                  <a:srgbClr val="000000"/>
                </a:solidFill>
              </a:rPr>
              <a:t>{{cb1}}</a:t>
            </a:r>
          </a:p>
          <a:p>
            <a:pPr algn="ctr">
              <a:lnSpc>
                <a:spcPct val="150000"/>
              </a:lnSpc>
            </a:pPr>
            <a:r>
              <a:rPr lang="en-US" altLang="ja-JP" sz="1600" b="1" dirty="0">
                <a:solidFill>
                  <a:srgbClr val="000000"/>
                </a:solidFill>
              </a:rPr>
              <a:t>{{cb2}}</a:t>
            </a:r>
          </a:p>
          <a:p>
            <a:pPr algn="ctr">
              <a:lnSpc>
                <a:spcPct val="150000"/>
              </a:lnSpc>
            </a:pPr>
            <a:r>
              <a:rPr lang="en-US" altLang="ja-JP" sz="1600" b="1" dirty="0">
                <a:solidFill>
                  <a:srgbClr val="000000"/>
                </a:solidFill>
              </a:rPr>
              <a:t>{{cb3}}</a:t>
            </a:r>
          </a:p>
          <a:p>
            <a:pPr algn="ctr">
              <a:lnSpc>
                <a:spcPct val="150000"/>
              </a:lnSpc>
            </a:pPr>
            <a:r>
              <a:rPr lang="en-US" altLang="ja-JP" sz="1600" b="1" dirty="0">
                <a:solidFill>
                  <a:srgbClr val="000000"/>
                </a:solidFill>
              </a:rPr>
              <a:t>{{cb4}}</a:t>
            </a:r>
            <a:endParaRPr lang="ja-JP" altLang="en-US" sz="1600" b="1"/>
          </a:p>
        </p:txBody>
      </p:sp>
      <p:sp>
        <p:nvSpPr>
          <p:cNvPr id="36" name="テキスト ボックス 35">
            <a:extLst>
              <a:ext uri="{FF2B5EF4-FFF2-40B4-BE49-F238E27FC236}">
                <a16:creationId xmlns:a16="http://schemas.microsoft.com/office/drawing/2014/main" id="{C7C365A8-9CEC-AFF0-DC3A-5595B9B51E69}"/>
              </a:ext>
            </a:extLst>
          </p:cNvPr>
          <p:cNvSpPr txBox="1"/>
          <p:nvPr/>
        </p:nvSpPr>
        <p:spPr>
          <a:xfrm>
            <a:off x="8229550" y="2961091"/>
            <a:ext cx="1260102" cy="1373697"/>
          </a:xfrm>
          <a:prstGeom prst="rect">
            <a:avLst/>
          </a:prstGeom>
          <a:noFill/>
        </p:spPr>
        <p:txBody>
          <a:bodyPr wrap="square" lIns="90000" anchor="ctr">
            <a:normAutofit fontScale="92500" lnSpcReduction="10000"/>
          </a:bodyPr>
          <a:lstStyle/>
          <a:p>
            <a:pPr algn="ctr">
              <a:lnSpc>
                <a:spcPct val="150000"/>
              </a:lnSpc>
            </a:pPr>
            <a:r>
              <a:rPr lang="en" altLang="ja-JP" sz="1600" b="1" dirty="0"/>
              <a:t>{{ca1}}</a:t>
            </a:r>
          </a:p>
          <a:p>
            <a:pPr algn="ctr">
              <a:lnSpc>
                <a:spcPct val="150000"/>
              </a:lnSpc>
            </a:pPr>
            <a:r>
              <a:rPr lang="en-US" altLang="ja-JP" sz="1600" b="1" dirty="0">
                <a:solidFill>
                  <a:srgbClr val="000000"/>
                </a:solidFill>
              </a:rPr>
              <a:t>{{ca2}}</a:t>
            </a:r>
          </a:p>
          <a:p>
            <a:pPr algn="ctr">
              <a:lnSpc>
                <a:spcPct val="150000"/>
              </a:lnSpc>
            </a:pPr>
            <a:r>
              <a:rPr lang="en-US" altLang="ja-JP" sz="1600" b="1" dirty="0">
                <a:solidFill>
                  <a:srgbClr val="000000"/>
                </a:solidFill>
              </a:rPr>
              <a:t>{{ca3}}</a:t>
            </a:r>
          </a:p>
          <a:p>
            <a:pPr algn="ctr">
              <a:lnSpc>
                <a:spcPct val="150000"/>
              </a:lnSpc>
            </a:pPr>
            <a:r>
              <a:rPr lang="en-US" altLang="ja-JP" sz="1600" b="1" dirty="0">
                <a:solidFill>
                  <a:srgbClr val="000000"/>
                </a:solidFill>
              </a:rPr>
              <a:t>{{ca4}}</a:t>
            </a:r>
            <a:endParaRPr lang="ja-JP" altLang="en-US" sz="1600" b="1"/>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488008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 altLang="ja-JP" sz="1200" b="1" dirty="0">
                <a:solidFill>
                  <a:schemeClr val="bg1"/>
                </a:solidFill>
                <a:latin typeface="+mn-ea"/>
              </a:rPr>
              <a:t>concept</a:t>
            </a:r>
            <a:endParaRPr lang="ja-JP" altLang="en-US" sz="1200" b="1">
              <a:solidFill>
                <a:schemeClr val="bg1"/>
              </a:solidFill>
              <a:latin typeface="+mn-ea"/>
            </a:endParaRPr>
          </a:p>
        </p:txBody>
      </p:sp>
      <p:sp>
        <p:nvSpPr>
          <p:cNvPr id="38" name="テキスト ボックス 37">
            <a:extLst>
              <a:ext uri="{FF2B5EF4-FFF2-40B4-BE49-F238E27FC236}">
                <a16:creationId xmlns:a16="http://schemas.microsoft.com/office/drawing/2014/main" id="{E4889B5E-DEB5-0716-C296-C60326DC39B6}"/>
              </a:ext>
            </a:extLst>
          </p:cNvPr>
          <p:cNvSpPr txBox="1"/>
          <p:nvPr/>
        </p:nvSpPr>
        <p:spPr>
          <a:xfrm>
            <a:off x="1898670" y="5640885"/>
            <a:ext cx="8228339" cy="523220"/>
          </a:xfrm>
          <a:prstGeom prst="rect">
            <a:avLst/>
          </a:prstGeom>
          <a:noFill/>
        </p:spPr>
        <p:txBody>
          <a:bodyPr wrap="square">
            <a:spAutoFit/>
          </a:bodyPr>
          <a:lstStyle/>
          <a:p>
            <a:pPr algn="ctr"/>
            <a:r>
              <a:rPr lang="en" altLang="ja-JP" sz="2800" b="1" dirty="0"/>
              <a:t>{{concept}}</a:t>
            </a:r>
            <a:endParaRPr lang="en-US" altLang="ja-JP" sz="2800" b="1" dirty="0"/>
          </a:p>
        </p:txBody>
      </p:sp>
      <p:sp>
        <p:nvSpPr>
          <p:cNvPr id="2" name="テキスト ボックス 1">
            <a:extLst>
              <a:ext uri="{FF2B5EF4-FFF2-40B4-BE49-F238E27FC236}">
                <a16:creationId xmlns:a16="http://schemas.microsoft.com/office/drawing/2014/main" id="{29277EBA-9FB9-E62E-448A-0BCDD6D63852}"/>
              </a:ext>
            </a:extLst>
          </p:cNvPr>
          <p:cNvSpPr txBox="1"/>
          <p:nvPr/>
        </p:nvSpPr>
        <p:spPr>
          <a:xfrm>
            <a:off x="7050186" y="1966314"/>
            <a:ext cx="3624944" cy="963427"/>
          </a:xfrm>
          <a:prstGeom prst="rect">
            <a:avLst/>
          </a:prstGeom>
          <a:noFill/>
        </p:spPr>
        <p:txBody>
          <a:bodyPr wrap="square" lIns="0" tIns="0" rIns="0" bIns="0" rtlCol="0" anchor="ctr" anchorCtr="0">
            <a:normAutofit/>
          </a:bodyPr>
          <a:lstStyle/>
          <a:p>
            <a:r>
              <a:rPr lang="en" altLang="ja-JP" sz="1400" dirty="0"/>
              <a:t>{{after}}</a:t>
            </a:r>
            <a:endParaRPr lang="en-US" altLang="ja-JP" sz="1400" dirty="0"/>
          </a:p>
        </p:txBody>
      </p:sp>
    </p:spTree>
    <p:extLst>
      <p:ext uri="{BB962C8B-B14F-4D97-AF65-F5344CB8AC3E}">
        <p14:creationId xmlns:p14="http://schemas.microsoft.com/office/powerpoint/2010/main" val="31495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FE58409A-29F4-70BF-E42C-1B00A98492EE}"/>
              </a:ext>
            </a:extLst>
          </p:cNvPr>
          <p:cNvGraphicFramePr>
            <a:graphicFrameLocks noGrp="1"/>
          </p:cNvGraphicFramePr>
          <p:nvPr>
            <p:extLst>
              <p:ext uri="{D42A27DB-BD31-4B8C-83A1-F6EECF244321}">
                <p14:modId xmlns:p14="http://schemas.microsoft.com/office/powerpoint/2010/main" val="2783327139"/>
              </p:ext>
            </p:extLst>
          </p:nvPr>
        </p:nvGraphicFramePr>
        <p:xfrm>
          <a:off x="333488" y="1378220"/>
          <a:ext cx="9850642" cy="1410700"/>
        </p:xfrm>
        <a:graphic>
          <a:graphicData uri="http://schemas.openxmlformats.org/drawingml/2006/table">
            <a:tbl>
              <a:tblPr firstRow="1" bandRow="1">
                <a:tableStyleId>{F5AB1C69-6EDB-4FF4-983F-18BD219EF322}</a:tableStyleId>
              </a:tblPr>
              <a:tblGrid>
                <a:gridCol w="2844052">
                  <a:extLst>
                    <a:ext uri="{9D8B030D-6E8A-4147-A177-3AD203B41FA5}">
                      <a16:colId xmlns:a16="http://schemas.microsoft.com/office/drawing/2014/main" val="2558213936"/>
                    </a:ext>
                  </a:extLst>
                </a:gridCol>
                <a:gridCol w="7006590">
                  <a:extLst>
                    <a:ext uri="{9D8B030D-6E8A-4147-A177-3AD203B41FA5}">
                      <a16:colId xmlns:a16="http://schemas.microsoft.com/office/drawing/2014/main" val="4119363860"/>
                    </a:ext>
                  </a:extLst>
                </a:gridCol>
              </a:tblGrid>
              <a:tr h="705350">
                <a:tc>
                  <a:txBody>
                    <a:bodyPr/>
                    <a:lstStyle/>
                    <a:p>
                      <a:pPr algn="l"/>
                      <a:r>
                        <a:rPr lang="ja-JP" altLang="en-US" sz="1400" b="1">
                          <a:solidFill>
                            <a:srgbClr val="0D0D0D"/>
                          </a:solidFill>
                        </a:rPr>
                        <a:t>デザインエクステリア</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B w="6350" cap="flat" cmpd="sng" algn="ctr">
                      <a:solidFill>
                        <a:schemeClr val="tx2">
                          <a:lumMod val="90000"/>
                          <a:lumOff val="10000"/>
                        </a:schemeClr>
                      </a:solidFill>
                      <a:prstDash val="solid"/>
                      <a:round/>
                      <a:headEnd type="none" w="med" len="med"/>
                      <a:tailEnd type="none" w="med" len="med"/>
                    </a:lnB>
                  </a:tcPr>
                </a:tc>
                <a:tc>
                  <a:txBody>
                    <a:bodyPr/>
                    <a:lstStyle/>
                    <a:p>
                      <a:r>
                        <a:rPr lang="en-US" altLang="ja-JP" sz="1600" b="0" dirty="0">
                          <a:solidFill>
                            <a:schemeClr val="tx1"/>
                          </a:solidFill>
                        </a:rPr>
                        <a:t>{{</a:t>
                      </a:r>
                      <a:r>
                        <a:rPr lang="en-US" altLang="ja-JP" sz="1600" b="0" dirty="0" err="1">
                          <a:solidFill>
                            <a:schemeClr val="tx1"/>
                          </a:solidFill>
                        </a:rPr>
                        <a:t>designExterior</a:t>
                      </a:r>
                      <a:r>
                        <a:rPr lang="en-US" altLang="ja-JP" sz="1600" b="0" dirty="0">
                          <a:solidFill>
                            <a:schemeClr val="tx1"/>
                          </a:solidFill>
                        </a:rPr>
                        <a:t>}}</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B w="6350" cap="flat" cmpd="sng" algn="ctr">
                      <a:solidFill>
                        <a:schemeClr val="tx2">
                          <a:lumMod val="90000"/>
                          <a:lumOff val="10000"/>
                        </a:schemeClr>
                      </a:solidFill>
                      <a:prstDash val="solid"/>
                      <a:round/>
                      <a:headEnd type="none" w="med" len="med"/>
                      <a:tailEnd type="none" w="med" len="med"/>
                    </a:lnB>
                  </a:tcPr>
                </a:tc>
                <a:extLst>
                  <a:ext uri="{0D108BD9-81ED-4DB2-BD59-A6C34878D82A}">
                    <a16:rowId xmlns:a16="http://schemas.microsoft.com/office/drawing/2014/main" val="497382936"/>
                  </a:ext>
                </a:extLst>
              </a:tr>
              <a:tr h="705350">
                <a:tc>
                  <a:txBody>
                    <a:bodyPr/>
                    <a:lstStyle/>
                    <a:p>
                      <a:pPr algn="l"/>
                      <a:r>
                        <a:rPr lang="en-US" altLang="ja-JP" sz="1400" b="1" dirty="0" err="1">
                          <a:solidFill>
                            <a:srgbClr val="000000"/>
                          </a:solidFill>
                        </a:rPr>
                        <a:t>機能的要件</a:t>
                      </a:r>
                      <a:endParaRPr kumimoji="1" lang="ja-JP" altLang="en-US" sz="1400"/>
                    </a:p>
                  </a:txBody>
                  <a:tcPr anchor="ctr">
                    <a:lnR w="6350" cap="flat" cmpd="sng" algn="ctr">
                      <a:solidFill>
                        <a:schemeClr val="tx2">
                          <a:lumMod val="90000"/>
                          <a:lumOff val="10000"/>
                        </a:schemeClr>
                      </a:solidFill>
                      <a:prstDash val="solid"/>
                      <a:round/>
                      <a:headEnd type="none" w="med" len="med"/>
                      <a:tailEnd type="none" w="med" len="med"/>
                    </a:lnR>
                    <a:lnT w="6350" cap="flat" cmpd="sng" algn="ctr">
                      <a:solidFill>
                        <a:schemeClr val="tx2">
                          <a:lumMod val="90000"/>
                          <a:lumOff val="10000"/>
                        </a:schemeClr>
                      </a:solidFill>
                      <a:prstDash val="solid"/>
                      <a:round/>
                      <a:headEnd type="none" w="med" len="med"/>
                      <a:tailEnd type="none" w="med" len="med"/>
                    </a:lnT>
                  </a:tcPr>
                </a:tc>
                <a:tc>
                  <a:txBody>
                    <a:bodyPr/>
                    <a:lstStyle/>
                    <a:p>
                      <a:r>
                        <a:rPr lang="en-US" altLang="ja-JP" sz="1600" b="0" dirty="0">
                          <a:solidFill>
                            <a:schemeClr val="tx1"/>
                          </a:solidFill>
                        </a:rPr>
                        <a:t>{{functional}}</a:t>
                      </a:r>
                      <a:endParaRPr kumimoji="1" lang="ja-JP" altLang="en-US" sz="1600" b="0">
                        <a:solidFill>
                          <a:schemeClr val="tx1"/>
                        </a:solidFill>
                      </a:endParaRPr>
                    </a:p>
                  </a:txBody>
                  <a:tcPr anchor="ctr">
                    <a:lnL w="6350" cap="flat" cmpd="sng" algn="ctr">
                      <a:solidFill>
                        <a:schemeClr val="tx2">
                          <a:lumMod val="90000"/>
                          <a:lumOff val="10000"/>
                        </a:schemeClr>
                      </a:solidFill>
                      <a:prstDash val="solid"/>
                      <a:round/>
                      <a:headEnd type="none" w="med" len="med"/>
                      <a:tailEnd type="none" w="med" len="med"/>
                    </a:lnL>
                    <a:lnT w="6350" cap="flat" cmpd="sng" algn="ctr">
                      <a:solidFill>
                        <a:schemeClr val="tx2">
                          <a:lumMod val="90000"/>
                          <a:lumOff val="10000"/>
                        </a:schemeClr>
                      </a:solidFill>
                      <a:prstDash val="solid"/>
                      <a:round/>
                      <a:headEnd type="none" w="med" len="med"/>
                      <a:tailEnd type="none" w="med" len="med"/>
                    </a:lnT>
                  </a:tcPr>
                </a:tc>
                <a:extLst>
                  <a:ext uri="{0D108BD9-81ED-4DB2-BD59-A6C34878D82A}">
                    <a16:rowId xmlns:a16="http://schemas.microsoft.com/office/drawing/2014/main" val="1276324387"/>
                  </a:ext>
                </a:extLst>
              </a:tr>
            </a:tbl>
          </a:graphicData>
        </a:graphic>
      </p:graphicFrame>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CREATIVE DIRECTION</a:t>
            </a:r>
            <a:endParaRPr lang="ja-JP" altLang="en-US"/>
          </a:p>
        </p:txBody>
      </p:sp>
      <p:sp>
        <p:nvSpPr>
          <p:cNvPr id="23" name="角丸四角形 22">
            <a:extLst>
              <a:ext uri="{FF2B5EF4-FFF2-40B4-BE49-F238E27FC236}">
                <a16:creationId xmlns:a16="http://schemas.microsoft.com/office/drawing/2014/main" id="{F458B0F7-1E2E-E393-D955-6949A4354933}"/>
              </a:ext>
            </a:extLst>
          </p:cNvPr>
          <p:cNvSpPr/>
          <p:nvPr/>
        </p:nvSpPr>
        <p:spPr>
          <a:xfrm>
            <a:off x="296362" y="103943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err="1">
                <a:solidFill>
                  <a:schemeClr val="bg1"/>
                </a:solidFill>
              </a:rPr>
              <a:t>デザイン要件定義</a:t>
            </a:r>
            <a:endParaRPr lang="en-US" altLang="ja-JP" sz="1200" dirty="0">
              <a:solidFill>
                <a:schemeClr val="bg1"/>
              </a:solidFill>
            </a:endParaRPr>
          </a:p>
        </p:txBody>
      </p:sp>
      <p:sp>
        <p:nvSpPr>
          <p:cNvPr id="37" name="角丸四角形 36">
            <a:extLst>
              <a:ext uri="{FF2B5EF4-FFF2-40B4-BE49-F238E27FC236}">
                <a16:creationId xmlns:a16="http://schemas.microsoft.com/office/drawing/2014/main" id="{0A54D83F-55BB-64DA-6D32-3C7D79C1A06E}"/>
              </a:ext>
            </a:extLst>
          </p:cNvPr>
          <p:cNvSpPr/>
          <p:nvPr/>
        </p:nvSpPr>
        <p:spPr>
          <a:xfrm>
            <a:off x="296362" y="3046309"/>
            <a:ext cx="1783081" cy="20900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200" b="1" dirty="0">
                <a:solidFill>
                  <a:schemeClr val="bg1"/>
                </a:solidFill>
              </a:rPr>
              <a:t>Tone &amp; Manner</a:t>
            </a:r>
            <a:endParaRPr lang="en-US" altLang="ja-JP" sz="1200" dirty="0">
              <a:solidFill>
                <a:schemeClr val="bg1"/>
              </a:solidFill>
            </a:endParaRPr>
          </a:p>
        </p:txBody>
      </p:sp>
      <p:sp>
        <p:nvSpPr>
          <p:cNvPr id="8" name="テキスト ボックス 7">
            <a:extLst>
              <a:ext uri="{FF2B5EF4-FFF2-40B4-BE49-F238E27FC236}">
                <a16:creationId xmlns:a16="http://schemas.microsoft.com/office/drawing/2014/main" id="{A51D4FC4-2E83-E5DB-26F7-F16677EBE3AF}"/>
              </a:ext>
            </a:extLst>
          </p:cNvPr>
          <p:cNvSpPr txBox="1"/>
          <p:nvPr/>
        </p:nvSpPr>
        <p:spPr>
          <a:xfrm>
            <a:off x="431483" y="3501140"/>
            <a:ext cx="6097904" cy="466090"/>
          </a:xfrm>
          <a:prstGeom prst="rect">
            <a:avLst/>
          </a:prstGeom>
          <a:noFill/>
        </p:spPr>
        <p:txBody>
          <a:bodyPr wrap="square">
            <a:spAutoFit/>
          </a:bodyPr>
          <a:lstStyle/>
          <a:p>
            <a:pPr marL="171450" indent="-171450">
              <a:lnSpc>
                <a:spcPct val="200000"/>
              </a:lnSpc>
              <a:buFont typeface="Arial" panose="020B0604020202020204" pitchFamily="34" charset="0"/>
              <a:buChar char="•"/>
            </a:pPr>
            <a:r>
              <a:rPr lang="en" altLang="ja-JP" sz="1400" dirty="0"/>
              <a:t>{{</a:t>
            </a:r>
            <a:r>
              <a:rPr lang="en" altLang="ja-JP" sz="1400" dirty="0" err="1"/>
              <a:t>toneManner</a:t>
            </a:r>
            <a:r>
              <a:rPr lang="en" altLang="ja-JP" sz="1400" dirty="0"/>
              <a:t>}}</a:t>
            </a:r>
            <a:endParaRPr lang="en-US" altLang="ja-JP" sz="1400" dirty="0"/>
          </a:p>
        </p:txBody>
      </p:sp>
    </p:spTree>
    <p:extLst>
      <p:ext uri="{BB962C8B-B14F-4D97-AF65-F5344CB8AC3E}">
        <p14:creationId xmlns:p14="http://schemas.microsoft.com/office/powerpoint/2010/main" val="12931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4294967295"/>
          </p:nvPr>
        </p:nvSpPr>
        <p:spPr>
          <a:xfrm>
            <a:off x="651079" y="3262941"/>
            <a:ext cx="1936846" cy="332117"/>
          </a:xfrm>
          <a:prstGeom prst="rect">
            <a:avLst/>
          </a:prstGeom>
        </p:spPr>
        <p:txBody>
          <a:bodyPr/>
          <a:lstStyle/>
          <a:p>
            <a:pPr marL="0" indent="0">
              <a:buNone/>
            </a:pPr>
            <a:r>
              <a:rPr lang="en-US" altLang="ja-JP" sz="2000" b="1" dirty="0"/>
              <a:t>CREATIVE</a:t>
            </a:r>
            <a:endParaRPr lang="ja-JP" altLang="en-US" sz="2000" b="1"/>
          </a:p>
        </p:txBody>
      </p:sp>
    </p:spTree>
    <p:extLst>
      <p:ext uri="{BB962C8B-B14F-4D97-AF65-F5344CB8AC3E}">
        <p14:creationId xmlns:p14="http://schemas.microsoft.com/office/powerpoint/2010/main" val="34769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A</a:t>
            </a:r>
            <a:r>
              <a:rPr lang="ja-JP" altLang="en-US"/>
              <a:t>案</a:t>
            </a:r>
          </a:p>
        </p:txBody>
      </p:sp>
    </p:spTree>
    <p:extLst>
      <p:ext uri="{BB962C8B-B14F-4D97-AF65-F5344CB8AC3E}">
        <p14:creationId xmlns:p14="http://schemas.microsoft.com/office/powerpoint/2010/main" val="28356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B</a:t>
            </a:r>
            <a:r>
              <a:rPr lang="ja-JP" altLang="en-US"/>
              <a:t>案</a:t>
            </a:r>
          </a:p>
        </p:txBody>
      </p:sp>
    </p:spTree>
    <p:extLst>
      <p:ext uri="{BB962C8B-B14F-4D97-AF65-F5344CB8AC3E}">
        <p14:creationId xmlns:p14="http://schemas.microsoft.com/office/powerpoint/2010/main" val="68390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C</a:t>
            </a:r>
            <a:r>
              <a:rPr lang="ja-JP" altLang="en-US"/>
              <a:t>案</a:t>
            </a:r>
          </a:p>
        </p:txBody>
      </p:sp>
    </p:spTree>
    <p:extLst>
      <p:ext uri="{BB962C8B-B14F-4D97-AF65-F5344CB8AC3E}">
        <p14:creationId xmlns:p14="http://schemas.microsoft.com/office/powerpoint/2010/main" val="239039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FF24FACC-9C2C-3387-A1E9-A6A02960910F}"/>
              </a:ext>
            </a:extLst>
          </p:cNvPr>
          <p:cNvSpPr>
            <a:spLocks noGrp="1"/>
          </p:cNvSpPr>
          <p:nvPr>
            <p:ph type="body" sz="quarter" idx="14"/>
          </p:nvPr>
        </p:nvSpPr>
        <p:spPr/>
        <p:txBody>
          <a:bodyPr/>
          <a:lstStyle/>
          <a:p>
            <a:r>
              <a:rPr lang="en-US" altLang="ja-JP" dirty="0"/>
              <a:t>D</a:t>
            </a:r>
            <a:r>
              <a:rPr lang="ja-JP" altLang="en-US"/>
              <a:t>案</a:t>
            </a:r>
          </a:p>
        </p:txBody>
      </p:sp>
    </p:spTree>
    <p:extLst>
      <p:ext uri="{BB962C8B-B14F-4D97-AF65-F5344CB8AC3E}">
        <p14:creationId xmlns:p14="http://schemas.microsoft.com/office/powerpoint/2010/main" val="3382693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jEhFRhJYOH_Owr5pFkWWQ"/>
</p:tagLst>
</file>

<file path=ppt/theme/theme1.xml><?xml version="1.0" encoding="utf-8"?>
<a:theme xmlns:a="http://schemas.openxmlformats.org/drawingml/2006/main" name="左寄せ">
  <a:themeElements>
    <a:clrScheme name="MRカラー（web参考）">
      <a:dk1>
        <a:srgbClr val="000000"/>
      </a:dk1>
      <a:lt1>
        <a:srgbClr val="FFFFFF"/>
      </a:lt1>
      <a:dk2>
        <a:srgbClr val="363636"/>
      </a:dk2>
      <a:lt2>
        <a:srgbClr val="F6F6F6"/>
      </a:lt2>
      <a:accent1>
        <a:srgbClr val="2EBC99"/>
      </a:accent1>
      <a:accent2>
        <a:srgbClr val="10437C"/>
      </a:accent2>
      <a:accent3>
        <a:srgbClr val="FEFFFF"/>
      </a:accent3>
      <a:accent4>
        <a:srgbClr val="FEFFFF"/>
      </a:accent4>
      <a:accent5>
        <a:srgbClr val="FEFFFF"/>
      </a:accent5>
      <a:accent6>
        <a:srgbClr val="FEFFFF"/>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chor="ctr" anchorCtr="0">
        <a:noAutofit/>
      </a:bodyPr>
      <a:lstStyle>
        <a:defPPr algn="l">
          <a:defRPr kumimoji="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SK_PPT_TemplateDesign_EN_Prem_120509_jal">
  <a:themeElements>
    <a:clrScheme name="Daiichi Sankyo Update">
      <a:dk1>
        <a:srgbClr val="000000"/>
      </a:dk1>
      <a:lt1>
        <a:srgbClr val="FFFFFF"/>
      </a:lt1>
      <a:dk2>
        <a:srgbClr val="D9D9D6"/>
      </a:dk2>
      <a:lt2>
        <a:srgbClr val="FFE900"/>
      </a:lt2>
      <a:accent1>
        <a:srgbClr val="005BAA"/>
      </a:accent1>
      <a:accent2>
        <a:srgbClr val="00B4ED"/>
      </a:accent2>
      <a:accent3>
        <a:srgbClr val="00A656"/>
      </a:accent3>
      <a:accent4>
        <a:srgbClr val="8ABA17"/>
      </a:accent4>
      <a:accent5>
        <a:srgbClr val="FFE900"/>
      </a:accent5>
      <a:accent6>
        <a:srgbClr val="D9D9D6"/>
      </a:accent6>
      <a:hlink>
        <a:srgbClr val="00B4ED"/>
      </a:hlink>
      <a:folHlink>
        <a:srgbClr val="89BA17"/>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none" lIns="0" tIns="0" rIns="0" bIns="0" rtlCol="0" anchor="t" anchorCtr="0">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a:noFill/>
            </a:ln>
            <a:solidFill>
              <a:schemeClr val="tx1"/>
            </a:solidFill>
            <a:effectLst/>
            <a:uLnTx/>
            <a:uFillTx/>
            <a:latin typeface="+mn-ea"/>
            <a:cs typeface="Arial" pitchFamily="34" charset="0"/>
          </a:defRPr>
        </a:defPPr>
      </a:lstStyle>
    </a:txDef>
  </a:objectDefaults>
  <a:extraClrSchemeLst/>
  <a:extLst>
    <a:ext uri="{05A4C25C-085E-4340-85A3-A5531E510DB2}">
      <thm15:themeFamily xmlns:thm15="http://schemas.microsoft.com/office/thememl/2012/main" name="日本事業ユニットテンプレート16：9_2023年度.pptx  -  読み取り専用" id="{24F4C17B-FF44-47B5-B6C7-69E5F72BA6F0}" vid="{CAC820F9-9D24-4B7B-964D-A9490365588B}"/>
    </a:ext>
  </a:extLst>
</a:theme>
</file>

<file path=ppt/theme/theme3.xml><?xml version="1.0" encoding="utf-8"?>
<a:theme xmlns:a="http://schemas.openxmlformats.org/drawingml/2006/main" name="6_Office Theme">
  <a:themeElements>
    <a:clrScheme name="Custom 1">
      <a:dk1>
        <a:srgbClr val="2A276D"/>
      </a:dk1>
      <a:lt1>
        <a:srgbClr val="FFFFFF"/>
      </a:lt1>
      <a:dk2>
        <a:srgbClr val="595758"/>
      </a:dk2>
      <a:lt2>
        <a:srgbClr val="E9E9E9"/>
      </a:lt2>
      <a:accent1>
        <a:srgbClr val="2A276D"/>
      </a:accent1>
      <a:accent2>
        <a:srgbClr val="703E97"/>
      </a:accent2>
      <a:accent3>
        <a:srgbClr val="F0CB14"/>
      </a:accent3>
      <a:accent4>
        <a:srgbClr val="0063FF"/>
      </a:accent4>
      <a:accent5>
        <a:srgbClr val="8F00FF"/>
      </a:accent5>
      <a:accent6>
        <a:srgbClr val="FCE300"/>
      </a:accent6>
      <a:hlink>
        <a:srgbClr val="00AED3"/>
      </a:hlink>
      <a:folHlink>
        <a:srgbClr val="E93EF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76C221-43C0-8948-81C1-B77636FE9728}" vid="{B5C1DDC0-4EA3-474A-904A-511CEED02C53}"/>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D797E49B5CACB4D84EAE1C4C29B2BC6" ma:contentTypeVersion="8" ma:contentTypeDescription="新しいドキュメントを作成します。" ma:contentTypeScope="" ma:versionID="afaa6c78e5e31c7eb7c6fbb283ec420b">
  <xsd:schema xmlns:xsd="http://www.w3.org/2001/XMLSchema" xmlns:xs="http://www.w3.org/2001/XMLSchema" xmlns:p="http://schemas.microsoft.com/office/2006/metadata/properties" xmlns:ns2="06aab4a7-15d3-4b0e-aaba-beca0fa5e7b3" targetNamespace="http://schemas.microsoft.com/office/2006/metadata/properties" ma:root="true" ma:fieldsID="959aa449824a993a8e6da279bc12f4ed" ns2:_="">
    <xsd:import namespace="06aab4a7-15d3-4b0e-aaba-beca0fa5e7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ab4a7-15d3-4b0e-aaba-beca0fa5e7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D6E5D0-0392-4397-9346-A1838D122259}">
  <ds:schemaRefs>
    <ds:schemaRef ds:uri="06aab4a7-15d3-4b0e-aaba-beca0fa5e7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CD588F-A22E-41D6-B8DB-5975E5AD3EC9}">
  <ds:schemaRefs>
    <ds:schemaRef ds:uri="http://schemas.microsoft.com/sharepoint/v3/contenttype/forms"/>
  </ds:schemaRefs>
</ds:datastoreItem>
</file>

<file path=customXml/itemProps3.xml><?xml version="1.0" encoding="utf-8"?>
<ds:datastoreItem xmlns:ds="http://schemas.openxmlformats.org/officeDocument/2006/customXml" ds:itemID="{C62BA63A-9401-4CDC-A36F-70DF92693DBA}">
  <ds:schemaRefs>
    <ds:schemaRef ds:uri="06aab4a7-15d3-4b0e-aaba-beca0fa5e7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279</TotalTime>
  <Words>125</Words>
  <Application>Microsoft Macintosh PowerPoint</Application>
  <PresentationFormat>ワイド画面</PresentationFormat>
  <Paragraphs>51</Paragraphs>
  <Slides>10</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3</vt:i4>
      </vt:variant>
      <vt:variant>
        <vt:lpstr>埋め込まれた OLE サーバー</vt:lpstr>
      </vt:variant>
      <vt:variant>
        <vt:i4>1</vt:i4>
      </vt:variant>
      <vt:variant>
        <vt:lpstr>スライド タイトル</vt:lpstr>
      </vt:variant>
      <vt:variant>
        <vt:i4>10</vt:i4>
      </vt:variant>
    </vt:vector>
  </HeadingPairs>
  <TitlesOfParts>
    <vt:vector size="18" baseType="lpstr">
      <vt:lpstr>Meiryo UI</vt:lpstr>
      <vt:lpstr>游ゴシック</vt:lpstr>
      <vt:lpstr>Arial</vt:lpstr>
      <vt:lpstr>Wingdings</vt:lpstr>
      <vt:lpstr>左寄せ</vt:lpstr>
      <vt:lpstr>1_DSK_PPT_TemplateDesign_EN_Prem_120509_jal</vt:lpstr>
      <vt:lpstr>6_Office Theme</vt:lpstr>
      <vt:lpstr>think-cellスライド</vt:lpstr>
      <vt:lpstr>PowerPoint プレゼンテーション</vt:lpstr>
      <vt:lpstr>与 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株式会社メディカルレビュー社 Medical Review co.,Ltd scince1983～</dc:title>
  <dc:creator>take</dc:creator>
  <cp:lastModifiedBy>沖野 好章</cp:lastModifiedBy>
  <cp:revision>9</cp:revision>
  <dcterms:created xsi:type="dcterms:W3CDTF">2018-02-25T06:09:19Z</dcterms:created>
  <dcterms:modified xsi:type="dcterms:W3CDTF">2026-02-21T18:25:45Z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0x0101005D797E49B5CACB4D84EAE1C4C29B2BC6</vt:lpwstr>
  </property>
</Properties>
</file>